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4"/>
  </p:notesMasterIdLst>
  <p:handoutMasterIdLst>
    <p:handoutMasterId r:id="rId5"/>
  </p:handoutMasterIdLst>
  <p:sldIdLst>
    <p:sldId id="1240" r:id="rId2"/>
    <p:sldId id="942" r:id="rId3"/>
  </p:sldIdLst>
  <p:sldSz cx="9906000" cy="6858000" type="A4"/>
  <p:notesSz cx="6735763" cy="9866313"/>
  <p:custDataLst>
    <p:tags r:id="rId6"/>
  </p:custDataLst>
  <p:defaultTextStyle>
    <a:defPPr>
      <a:defRPr lang="ja-JP"/>
    </a:defPPr>
    <a:lvl1pPr algn="l" rtl="0" eaLnBrk="0" fontAlgn="base" hangingPunct="0">
      <a:spcBef>
        <a:spcPct val="0"/>
      </a:spcBef>
      <a:spcAft>
        <a:spcPct val="0"/>
      </a:spcAft>
      <a:defRPr kumimoji="1" sz="2400" kern="1200">
        <a:solidFill>
          <a:schemeClr val="tx1"/>
        </a:solidFill>
        <a:latin typeface="Arial Black" panose="020B0A040201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Arial Black" panose="020B0A040201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Arial Black" panose="020B0A040201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Arial Black" panose="020B0A040201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Arial Black" panose="020B0A0402010202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Arial Black" panose="020B0A0402010202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Arial Black" panose="020B0A0402010202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Arial Black" panose="020B0A0402010202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Arial Black" panose="020B0A040201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15:clr>
            <a:srgbClr val="A4A3A4"/>
          </p15:clr>
        </p15:guide>
        <p15:guide id="2" pos="6239">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85F"/>
    <a:srgbClr val="235899"/>
    <a:srgbClr val="003399"/>
    <a:srgbClr val="F7576E"/>
    <a:srgbClr val="FDCFD6"/>
    <a:srgbClr val="B2B2B2"/>
    <a:srgbClr val="0000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間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E171933-4619-4E11-9A3F-F7608DF75F80}" styleName="中間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104" d="100"/>
          <a:sy n="104" d="100"/>
        </p:scale>
        <p:origin x="531" y="48"/>
      </p:cViewPr>
      <p:guideLst>
        <p:guide orient="horz"/>
        <p:guide pos="62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70" d="100"/>
          <a:sy n="70" d="100"/>
        </p:scale>
        <p:origin x="-2412" y="-96"/>
      </p:cViewPr>
      <p:guideLst>
        <p:guide orient="horz" pos="3108"/>
        <p:guide pos="2122"/>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DF7CC9D-6074-498A-BA5F-B92ECD278A6E}"/>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eaLnBrk="1" hangingPunct="1">
              <a:defRPr sz="1200">
                <a:latin typeface="Arial Black" charset="0"/>
                <a:ea typeface="ＭＳ Ｐゴシック" charset="0"/>
                <a:cs typeface="ＭＳ Ｐゴシック" charset="0"/>
              </a:defRPr>
            </a:lvl1pPr>
          </a:lstStyle>
          <a:p>
            <a:pPr>
              <a:defRPr/>
            </a:pPr>
            <a:endParaRPr lang="ja-JP" altLang="en-US"/>
          </a:p>
        </p:txBody>
      </p:sp>
      <p:sp>
        <p:nvSpPr>
          <p:cNvPr id="3" name="日付プレースホルダー 2">
            <a:extLst>
              <a:ext uri="{FF2B5EF4-FFF2-40B4-BE49-F238E27FC236}">
                <a16:creationId xmlns:a16="http://schemas.microsoft.com/office/drawing/2014/main" id="{5E7A326D-9C98-4C8D-938A-8E0A9EDF8CF3}"/>
              </a:ext>
            </a:extLst>
          </p:cNvPr>
          <p:cNvSpPr>
            <a:spLocks noGrp="1"/>
          </p:cNvSpPr>
          <p:nvPr>
            <p:ph type="dt" sz="quarter" idx="1"/>
          </p:nvPr>
        </p:nvSpPr>
        <p:spPr>
          <a:xfrm>
            <a:off x="3814763" y="0"/>
            <a:ext cx="2919412" cy="493713"/>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7B31C635-8B8E-412A-BD5B-53863BAD98F2}" type="datetimeFigureOut">
              <a:rPr lang="ja-JP" altLang="en-US"/>
              <a:pPr>
                <a:defRPr/>
              </a:pPr>
              <a:t>2020/4/14</a:t>
            </a:fld>
            <a:endParaRPr lang="en-US" altLang="ja-JP"/>
          </a:p>
        </p:txBody>
      </p:sp>
      <p:sp>
        <p:nvSpPr>
          <p:cNvPr id="4" name="フッター プレースホルダー 3">
            <a:extLst>
              <a:ext uri="{FF2B5EF4-FFF2-40B4-BE49-F238E27FC236}">
                <a16:creationId xmlns:a16="http://schemas.microsoft.com/office/drawing/2014/main" id="{5C60F705-8B0B-480C-889B-2F7EAD7621E3}"/>
              </a:ext>
            </a:extLst>
          </p:cNvPr>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hangingPunct="1">
              <a:defRPr sz="1200">
                <a:latin typeface="Arial Black" charset="0"/>
                <a:ea typeface="ＭＳ Ｐゴシック" charset="0"/>
                <a:cs typeface="ＭＳ Ｐゴシック" charset="0"/>
              </a:defRPr>
            </a:lvl1pPr>
          </a:lstStyle>
          <a:p>
            <a:pPr>
              <a:defRPr/>
            </a:pPr>
            <a:endParaRPr lang="ja-JP" altLang="en-US"/>
          </a:p>
        </p:txBody>
      </p:sp>
      <p:sp>
        <p:nvSpPr>
          <p:cNvPr id="5" name="スライド番号プレースホルダー 4">
            <a:extLst>
              <a:ext uri="{FF2B5EF4-FFF2-40B4-BE49-F238E27FC236}">
                <a16:creationId xmlns:a16="http://schemas.microsoft.com/office/drawing/2014/main" id="{0613FD3B-388D-4653-8D4B-55F101DE613C}"/>
              </a:ext>
            </a:extLst>
          </p:cNvPr>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3E6EAA9-C20B-4EC2-A028-B9A6BE0EAD69}"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39174EE-C8F2-4965-BEC5-3351888AE964}"/>
              </a:ext>
            </a:extLst>
          </p:cNvPr>
          <p:cNvSpPr>
            <a:spLocks noGrp="1" noChangeArrowheads="1"/>
          </p:cNvSpPr>
          <p:nvPr>
            <p:ph type="hdr" sz="quarter"/>
          </p:nvPr>
        </p:nvSpPr>
        <p:spPr bwMode="auto">
          <a:xfrm>
            <a:off x="0" y="0"/>
            <a:ext cx="2919413" cy="493713"/>
          </a:xfrm>
          <a:prstGeom prst="rect">
            <a:avLst/>
          </a:prstGeom>
          <a:noFill/>
          <a:ln>
            <a:noFill/>
          </a:ln>
        </p:spPr>
        <p:txBody>
          <a:bodyPr vert="horz" wrap="square" lIns="90638" tIns="45319" rIns="90638" bIns="45319" numCol="1" anchor="t" anchorCtr="0" compatLnSpc="1">
            <a:prstTxWarp prst="textNoShape">
              <a:avLst/>
            </a:prstTxWarp>
          </a:bodyPr>
          <a:lstStyle>
            <a:lvl1pPr algn="l" defTabSz="906463" eaLnBrk="1" hangingPunct="1">
              <a:defRPr sz="1200">
                <a:latin typeface="Arial" charset="0"/>
                <a:ea typeface="ＭＳ Ｐゴシック" charset="0"/>
                <a:cs typeface="ＭＳ Ｐゴシック" charset="0"/>
              </a:defRPr>
            </a:lvl1pPr>
          </a:lstStyle>
          <a:p>
            <a:pPr>
              <a:defRPr/>
            </a:pPr>
            <a:endParaRPr lang="en-US" altLang="ja-JP"/>
          </a:p>
        </p:txBody>
      </p:sp>
      <p:sp>
        <p:nvSpPr>
          <p:cNvPr id="3075" name="Rectangle 3">
            <a:extLst>
              <a:ext uri="{FF2B5EF4-FFF2-40B4-BE49-F238E27FC236}">
                <a16:creationId xmlns:a16="http://schemas.microsoft.com/office/drawing/2014/main" id="{B5C9A0F9-ACCF-44AF-B04B-D50B0ACF9E78}"/>
              </a:ext>
            </a:extLst>
          </p:cNvPr>
          <p:cNvSpPr>
            <a:spLocks noGrp="1" noChangeArrowheads="1"/>
          </p:cNvSpPr>
          <p:nvPr>
            <p:ph type="dt" idx="1"/>
          </p:nvPr>
        </p:nvSpPr>
        <p:spPr bwMode="auto">
          <a:xfrm>
            <a:off x="3816350" y="0"/>
            <a:ext cx="2919413" cy="493713"/>
          </a:xfrm>
          <a:prstGeom prst="rect">
            <a:avLst/>
          </a:prstGeom>
          <a:noFill/>
          <a:ln>
            <a:noFill/>
          </a:ln>
        </p:spPr>
        <p:txBody>
          <a:bodyPr vert="horz" wrap="square" lIns="90638" tIns="45319" rIns="90638" bIns="45319" numCol="1" anchor="t" anchorCtr="0" compatLnSpc="1">
            <a:prstTxWarp prst="textNoShape">
              <a:avLst/>
            </a:prstTxWarp>
          </a:bodyPr>
          <a:lstStyle>
            <a:lvl1pPr algn="r" defTabSz="906463" eaLnBrk="1" hangingPunct="1">
              <a:defRPr sz="1200">
                <a:latin typeface="Arial" charset="0"/>
                <a:ea typeface="ＭＳ Ｐゴシック" charset="0"/>
                <a:cs typeface="ＭＳ Ｐゴシック" charset="0"/>
              </a:defRPr>
            </a:lvl1pPr>
          </a:lstStyle>
          <a:p>
            <a:pPr>
              <a:defRPr/>
            </a:pPr>
            <a:endParaRPr lang="en-US" altLang="ja-JP"/>
          </a:p>
        </p:txBody>
      </p:sp>
      <p:sp>
        <p:nvSpPr>
          <p:cNvPr id="15364" name="Rectangle 4">
            <a:extLst>
              <a:ext uri="{FF2B5EF4-FFF2-40B4-BE49-F238E27FC236}">
                <a16:creationId xmlns:a16="http://schemas.microsoft.com/office/drawing/2014/main" id="{C166FFF3-9F6D-4936-8E93-52024260D6B2}"/>
              </a:ext>
            </a:extLst>
          </p:cNvPr>
          <p:cNvSpPr>
            <a:spLocks noGrp="1" noRot="1" noChangeAspect="1" noChangeArrowheads="1" noTextEdit="1"/>
          </p:cNvSpPr>
          <p:nvPr>
            <p:ph type="sldImg" idx="2"/>
          </p:nvPr>
        </p:nvSpPr>
        <p:spPr bwMode="auto">
          <a:xfrm>
            <a:off x="698500" y="741363"/>
            <a:ext cx="5340350" cy="36972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6951601E-1C7E-4EEE-BEF5-EC6632A8ABAD}"/>
              </a:ext>
            </a:extLst>
          </p:cNvPr>
          <p:cNvSpPr>
            <a:spLocks noGrp="1" noChangeArrowheads="1"/>
          </p:cNvSpPr>
          <p:nvPr>
            <p:ph type="body" sz="quarter" idx="3"/>
          </p:nvPr>
        </p:nvSpPr>
        <p:spPr bwMode="auto">
          <a:xfrm>
            <a:off x="898525" y="4686300"/>
            <a:ext cx="4938713" cy="4438650"/>
          </a:xfrm>
          <a:prstGeom prst="rect">
            <a:avLst/>
          </a:prstGeom>
          <a:noFill/>
          <a:ln>
            <a:noFill/>
          </a:ln>
        </p:spPr>
        <p:txBody>
          <a:bodyPr vert="horz" wrap="square" lIns="90638" tIns="45319" rIns="90638" bIns="45319" numCol="1" anchor="t" anchorCtr="0" compatLnSpc="1">
            <a:prstTxWarp prst="textNoShape">
              <a:avLst/>
            </a:prstTxWarp>
          </a:bodyPr>
          <a:lstStyle/>
          <a:p>
            <a:pPr lvl="0"/>
            <a:r>
              <a:rPr lang="ja-JP" altLang="en-US" noProof="0"/>
              <a:t>マスタ</a:t>
            </a:r>
            <a:r>
              <a:rPr lang="en-US" altLang="ja-JP" noProof="0"/>
              <a:t> </a:t>
            </a:r>
            <a:r>
              <a:rPr lang="ja-JP" altLang="en-US" noProof="0"/>
              <a:t>テキストの書式設定</a:t>
            </a:r>
            <a:endParaRPr lang="en-US" altLang="ja-JP" noProof="0"/>
          </a:p>
          <a:p>
            <a:pPr lvl="1"/>
            <a:r>
              <a:rPr lang="ja-JP" altLang="en-US" noProof="0"/>
              <a:t>第</a:t>
            </a:r>
            <a:r>
              <a:rPr lang="en-US" altLang="ja-JP" noProof="0"/>
              <a:t> 2 </a:t>
            </a:r>
            <a:r>
              <a:rPr lang="ja-JP" altLang="en-US" noProof="0"/>
              <a:t>レベル</a:t>
            </a:r>
            <a:endParaRPr lang="en-US" altLang="ja-JP" noProof="0"/>
          </a:p>
          <a:p>
            <a:pPr lvl="2"/>
            <a:r>
              <a:rPr lang="ja-JP" altLang="en-US" noProof="0"/>
              <a:t>第</a:t>
            </a:r>
            <a:r>
              <a:rPr lang="en-US" altLang="ja-JP" noProof="0"/>
              <a:t> 3 </a:t>
            </a:r>
            <a:r>
              <a:rPr lang="ja-JP" altLang="en-US" noProof="0"/>
              <a:t>レベル</a:t>
            </a:r>
            <a:endParaRPr lang="en-US" altLang="ja-JP" noProof="0"/>
          </a:p>
          <a:p>
            <a:pPr lvl="3"/>
            <a:r>
              <a:rPr lang="ja-JP" altLang="en-US" noProof="0"/>
              <a:t>第</a:t>
            </a:r>
            <a:r>
              <a:rPr lang="en-US" altLang="ja-JP" noProof="0"/>
              <a:t> 4 </a:t>
            </a:r>
            <a:r>
              <a:rPr lang="ja-JP" altLang="en-US" noProof="0"/>
              <a:t>レベル</a:t>
            </a:r>
            <a:endParaRPr lang="en-US" altLang="ja-JP" noProof="0"/>
          </a:p>
          <a:p>
            <a:pPr lvl="4"/>
            <a:r>
              <a:rPr lang="ja-JP" altLang="en-US" noProof="0"/>
              <a:t>第</a:t>
            </a:r>
            <a:r>
              <a:rPr lang="en-US" altLang="ja-JP" noProof="0"/>
              <a:t> 5 </a:t>
            </a:r>
            <a:r>
              <a:rPr lang="ja-JP" altLang="en-US" noProof="0"/>
              <a:t>レベル</a:t>
            </a:r>
          </a:p>
        </p:txBody>
      </p:sp>
      <p:sp>
        <p:nvSpPr>
          <p:cNvPr id="3078" name="Rectangle 6">
            <a:extLst>
              <a:ext uri="{FF2B5EF4-FFF2-40B4-BE49-F238E27FC236}">
                <a16:creationId xmlns:a16="http://schemas.microsoft.com/office/drawing/2014/main" id="{11F75931-F834-4A98-8F82-6F0367E599A6}"/>
              </a:ext>
            </a:extLst>
          </p:cNvPr>
          <p:cNvSpPr>
            <a:spLocks noGrp="1" noChangeArrowheads="1"/>
          </p:cNvSpPr>
          <p:nvPr>
            <p:ph type="ftr" sz="quarter" idx="4"/>
          </p:nvPr>
        </p:nvSpPr>
        <p:spPr bwMode="auto">
          <a:xfrm>
            <a:off x="0" y="9372600"/>
            <a:ext cx="2919413" cy="493713"/>
          </a:xfrm>
          <a:prstGeom prst="rect">
            <a:avLst/>
          </a:prstGeom>
          <a:noFill/>
          <a:ln>
            <a:noFill/>
          </a:ln>
        </p:spPr>
        <p:txBody>
          <a:bodyPr vert="horz" wrap="square" lIns="90638" tIns="45319" rIns="90638" bIns="45319" numCol="1" anchor="b" anchorCtr="0" compatLnSpc="1">
            <a:prstTxWarp prst="textNoShape">
              <a:avLst/>
            </a:prstTxWarp>
          </a:bodyPr>
          <a:lstStyle>
            <a:lvl1pPr algn="l" defTabSz="906463" eaLnBrk="1" hangingPunct="1">
              <a:defRPr sz="1200">
                <a:latin typeface="Arial" charset="0"/>
                <a:ea typeface="ＭＳ Ｐゴシック" charset="0"/>
                <a:cs typeface="ＭＳ Ｐゴシック" charset="0"/>
              </a:defRPr>
            </a:lvl1pPr>
          </a:lstStyle>
          <a:p>
            <a:pPr>
              <a:defRPr/>
            </a:pPr>
            <a:endParaRPr lang="en-US" altLang="ja-JP"/>
          </a:p>
        </p:txBody>
      </p:sp>
      <p:sp>
        <p:nvSpPr>
          <p:cNvPr id="3079" name="Rectangle 7">
            <a:extLst>
              <a:ext uri="{FF2B5EF4-FFF2-40B4-BE49-F238E27FC236}">
                <a16:creationId xmlns:a16="http://schemas.microsoft.com/office/drawing/2014/main" id="{D532D53C-F405-43C6-A719-B973AEEB9689}"/>
              </a:ext>
            </a:extLst>
          </p:cNvPr>
          <p:cNvSpPr>
            <a:spLocks noGrp="1" noChangeArrowheads="1"/>
          </p:cNvSpPr>
          <p:nvPr>
            <p:ph type="sldNum" sz="quarter" idx="5"/>
          </p:nvPr>
        </p:nvSpPr>
        <p:spPr bwMode="auto">
          <a:xfrm>
            <a:off x="3816350" y="9372600"/>
            <a:ext cx="2919413" cy="493713"/>
          </a:xfrm>
          <a:prstGeom prst="rect">
            <a:avLst/>
          </a:prstGeom>
          <a:noFill/>
          <a:ln>
            <a:noFill/>
          </a:ln>
        </p:spPr>
        <p:txBody>
          <a:bodyPr vert="horz" wrap="square" lIns="90638" tIns="45319" rIns="90638" bIns="45319" numCol="1" anchor="b" anchorCtr="0" compatLnSpc="1">
            <a:prstTxWarp prst="textNoShape">
              <a:avLst/>
            </a:prstTxWarp>
          </a:bodyPr>
          <a:lstStyle>
            <a:lvl1pPr algn="r" defTabSz="906463" eaLnBrk="1" hangingPunct="1">
              <a:defRPr sz="1200" smtClean="0">
                <a:latin typeface="Arial" panose="020B0604020202020204" pitchFamily="34" charset="0"/>
              </a:defRPr>
            </a:lvl1pPr>
          </a:lstStyle>
          <a:p>
            <a:pPr>
              <a:defRPr/>
            </a:pPr>
            <a:fld id="{2DB3AE02-21E8-4D5F-BF40-3299B8DD8ED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0"/>
        <a:cs typeface="ＭＳ Ｐ明朝" charset="0"/>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0"/>
        <a:cs typeface="ＭＳ Ｐ明朝" charset="0"/>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0"/>
        <a:cs typeface="ＭＳ Ｐ明朝" charset="0"/>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0"/>
        <a:cs typeface="ＭＳ Ｐ明朝" charset="0"/>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0"/>
        <a:cs typeface="ＭＳ Ｐ明朝" charset="0"/>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DE70D56E-B052-4744-A111-C1A97062870A}"/>
              </a:ext>
            </a:extLst>
          </p:cNvPr>
          <p:cNvSpPr>
            <a:spLocks noGrp="1" noRot="1" noChangeAspect="1" noChangeArrowheads="1" noTextEdit="1"/>
          </p:cNvSpPr>
          <p:nvPr>
            <p:ph type="sldImg"/>
          </p:nvPr>
        </p:nvSpPr>
        <p:spPr>
          <a:ln/>
        </p:spPr>
      </p:sp>
      <p:sp>
        <p:nvSpPr>
          <p:cNvPr id="19459" name="ノート プレースホルダー 2">
            <a:extLst>
              <a:ext uri="{FF2B5EF4-FFF2-40B4-BE49-F238E27FC236}">
                <a16:creationId xmlns:a16="http://schemas.microsoft.com/office/drawing/2014/main" id="{DAC95647-C4A0-4710-90C8-99C03F5E588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a typeface="ＭＳ Ｐ明朝" panose="02020600040205080304" pitchFamily="18" charset="-128"/>
            </a:endParaRPr>
          </a:p>
        </p:txBody>
      </p:sp>
      <p:sp>
        <p:nvSpPr>
          <p:cNvPr id="19460" name="スライド番号プレースホルダー 3">
            <a:extLst>
              <a:ext uri="{FF2B5EF4-FFF2-40B4-BE49-F238E27FC236}">
                <a16:creationId xmlns:a16="http://schemas.microsoft.com/office/drawing/2014/main" id="{6016A06C-FEFC-446D-9FBE-EA4161521F0C}"/>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463">
              <a:defRPr kumimoji="1" sz="2400">
                <a:solidFill>
                  <a:schemeClr val="tx1"/>
                </a:solidFill>
                <a:latin typeface="Arial Black" panose="020B0A04020102020204" pitchFamily="34" charset="0"/>
                <a:ea typeface="ＭＳ Ｐゴシック" panose="020B0600070205080204" pitchFamily="50" charset="-128"/>
              </a:defRPr>
            </a:lvl1pPr>
            <a:lvl2pPr marL="742950" indent="-285750" defTabSz="906463">
              <a:defRPr kumimoji="1" sz="2400">
                <a:solidFill>
                  <a:schemeClr val="tx1"/>
                </a:solidFill>
                <a:latin typeface="Arial Black" panose="020B0A04020102020204" pitchFamily="34" charset="0"/>
                <a:ea typeface="ＭＳ Ｐゴシック" panose="020B0600070205080204" pitchFamily="50" charset="-128"/>
              </a:defRPr>
            </a:lvl2pPr>
            <a:lvl3pPr marL="1143000" indent="-228600" defTabSz="906463">
              <a:defRPr kumimoji="1" sz="2400">
                <a:solidFill>
                  <a:schemeClr val="tx1"/>
                </a:solidFill>
                <a:latin typeface="Arial Black" panose="020B0A04020102020204" pitchFamily="34" charset="0"/>
                <a:ea typeface="ＭＳ Ｐゴシック" panose="020B0600070205080204" pitchFamily="50" charset="-128"/>
              </a:defRPr>
            </a:lvl3pPr>
            <a:lvl4pPr marL="1600200" indent="-228600" defTabSz="906463">
              <a:defRPr kumimoji="1" sz="2400">
                <a:solidFill>
                  <a:schemeClr val="tx1"/>
                </a:solidFill>
                <a:latin typeface="Arial Black" panose="020B0A04020102020204" pitchFamily="34" charset="0"/>
                <a:ea typeface="ＭＳ Ｐゴシック" panose="020B0600070205080204" pitchFamily="50" charset="-128"/>
              </a:defRPr>
            </a:lvl4pPr>
            <a:lvl5pPr marL="2057400" indent="-228600" defTabSz="906463">
              <a:defRPr kumimoji="1" sz="2400">
                <a:solidFill>
                  <a:schemeClr val="tx1"/>
                </a:solidFill>
                <a:latin typeface="Arial Black" panose="020B0A04020102020204" pitchFamily="34" charset="0"/>
                <a:ea typeface="ＭＳ Ｐゴシック" panose="020B0600070205080204" pitchFamily="50" charset="-128"/>
              </a:defRPr>
            </a:lvl5pPr>
            <a:lvl6pPr marL="2514600" indent="-228600" defTabSz="906463"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6pPr>
            <a:lvl7pPr marL="2971800" indent="-228600" defTabSz="906463"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7pPr>
            <a:lvl8pPr marL="3429000" indent="-228600" defTabSz="906463"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8pPr>
            <a:lvl9pPr marL="3886200" indent="-228600" defTabSz="906463"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9pPr>
          </a:lstStyle>
          <a:p>
            <a:fld id="{8FF08CEB-FFCF-4388-8F35-E162613E2819}" type="slidenum">
              <a:rPr lang="en-US" altLang="ja-JP" sz="1200">
                <a:latin typeface="Arial" panose="020B0604020202020204" pitchFamily="34" charset="0"/>
              </a:rPr>
              <a:pPr/>
              <a:t>1</a:t>
            </a:fld>
            <a:endParaRPr lang="en-US" altLang="ja-JP" sz="120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6">
            <a:extLst>
              <a:ext uri="{FF2B5EF4-FFF2-40B4-BE49-F238E27FC236}">
                <a16:creationId xmlns:a16="http://schemas.microsoft.com/office/drawing/2014/main" id="{6603E049-2898-487C-84AB-69C1C3E002E0}"/>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E0DADC7C-6F56-4418-BC6E-5F88B7F8374E}" type="slidenum">
              <a:rPr lang="en-US" altLang="ja-JP"/>
              <a:pPr>
                <a:defRPr/>
              </a:pPr>
              <a:t>‹#›</a:t>
            </a:fld>
            <a:endParaRPr lang="en-US" altLang="ja-JP"/>
          </a:p>
        </p:txBody>
      </p:sp>
    </p:spTree>
    <p:extLst>
      <p:ext uri="{BB962C8B-B14F-4D97-AF65-F5344CB8AC3E}">
        <p14:creationId xmlns:p14="http://schemas.microsoft.com/office/powerpoint/2010/main" val="138205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0850" y="260350"/>
            <a:ext cx="8210550" cy="468313"/>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36538" y="919163"/>
            <a:ext cx="9467850" cy="452596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CCF8EE5A-14BD-48FC-91EF-CFB2FC3EAF3A}"/>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A7C51914-4429-4B3F-8C67-DE2096F26941}" type="slidenum">
              <a:rPr lang="en-US" altLang="ja-JP"/>
              <a:pPr>
                <a:defRPr/>
              </a:pPr>
              <a:t>‹#›</a:t>
            </a:fld>
            <a:endParaRPr lang="en-US" altLang="ja-JP"/>
          </a:p>
        </p:txBody>
      </p:sp>
    </p:spTree>
    <p:extLst>
      <p:ext uri="{BB962C8B-B14F-4D97-AF65-F5344CB8AC3E}">
        <p14:creationId xmlns:p14="http://schemas.microsoft.com/office/powerpoint/2010/main" val="3740464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115888"/>
            <a:ext cx="2374900" cy="4968875"/>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238125" y="115888"/>
            <a:ext cx="6975475" cy="496887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FB20C2CE-FF84-4E01-8440-ED680103694F}"/>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CBDD82C5-77C9-483C-94C0-236EB6F6A016}" type="slidenum">
              <a:rPr lang="en-US" altLang="ja-JP"/>
              <a:pPr>
                <a:defRPr/>
              </a:pPr>
              <a:t>‹#›</a:t>
            </a:fld>
            <a:endParaRPr lang="en-US" altLang="ja-JP"/>
          </a:p>
        </p:txBody>
      </p:sp>
    </p:spTree>
    <p:extLst>
      <p:ext uri="{BB962C8B-B14F-4D97-AF65-F5344CB8AC3E}">
        <p14:creationId xmlns:p14="http://schemas.microsoft.com/office/powerpoint/2010/main" val="2595169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38125" y="115888"/>
            <a:ext cx="8316913" cy="468312"/>
          </a:xfrm>
          <a:prstGeom prst="rect">
            <a:avLst/>
          </a:prstGeo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273050" y="558800"/>
            <a:ext cx="4657725"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83175" y="558800"/>
            <a:ext cx="4657725"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スライド番号プレースホルダー 4">
            <a:extLst>
              <a:ext uri="{FF2B5EF4-FFF2-40B4-BE49-F238E27FC236}">
                <a16:creationId xmlns:a16="http://schemas.microsoft.com/office/drawing/2014/main" id="{A6AF023F-B1C1-4DA5-932B-60C9E689D957}"/>
              </a:ext>
            </a:extLst>
          </p:cNvPr>
          <p:cNvSpPr>
            <a:spLocks noGrp="1"/>
          </p:cNvSpPr>
          <p:nvPr>
            <p:ph type="sldNum" sz="quarter" idx="10"/>
          </p:nvPr>
        </p:nvSpPr>
        <p:spPr>
          <a:xfrm>
            <a:off x="9525000" y="6597650"/>
            <a:ext cx="300038" cy="182563"/>
          </a:xfrm>
          <a:prstGeom prst="rect">
            <a:avLst/>
          </a:prstGeom>
        </p:spPr>
        <p:txBody>
          <a:bodyPr/>
          <a:lstStyle>
            <a:lvl1pPr eaLnBrk="1" hangingPunct="1">
              <a:defRPr smtClean="0"/>
            </a:lvl1pPr>
          </a:lstStyle>
          <a:p>
            <a:pPr>
              <a:defRPr/>
            </a:pPr>
            <a:fld id="{2FA96F06-8777-47D0-8A12-BACF93786CA8}" type="slidenum">
              <a:rPr lang="en-US" altLang="ja-JP"/>
              <a:pPr>
                <a:defRPr/>
              </a:pPr>
              <a:t>‹#›</a:t>
            </a:fld>
            <a:endParaRPr lang="en-US" altLang="ja-JP"/>
          </a:p>
        </p:txBody>
      </p:sp>
    </p:spTree>
    <p:extLst>
      <p:ext uri="{BB962C8B-B14F-4D97-AF65-F5344CB8AC3E}">
        <p14:creationId xmlns:p14="http://schemas.microsoft.com/office/powerpoint/2010/main" val="1372765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38125" y="115888"/>
            <a:ext cx="8316913" cy="468312"/>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273050" y="558800"/>
            <a:ext cx="9467850" cy="4525963"/>
          </a:xfrm>
          <a:prstGeom prst="rect">
            <a:avLst/>
          </a:prstGeom>
        </p:spPr>
        <p:txBody>
          <a:bodyPr/>
          <a:lstStyle/>
          <a:p>
            <a:pPr lvl="0"/>
            <a:endParaRPr lang="ja-JP" altLang="en-US" noProof="0"/>
          </a:p>
        </p:txBody>
      </p:sp>
      <p:sp>
        <p:nvSpPr>
          <p:cNvPr id="4" name="スライド番号プレースホルダー 3">
            <a:extLst>
              <a:ext uri="{FF2B5EF4-FFF2-40B4-BE49-F238E27FC236}">
                <a16:creationId xmlns:a16="http://schemas.microsoft.com/office/drawing/2014/main" id="{FBCD5F68-27F1-4C77-A72C-EE8871F52BD5}"/>
              </a:ext>
            </a:extLst>
          </p:cNvPr>
          <p:cNvSpPr>
            <a:spLocks noGrp="1"/>
          </p:cNvSpPr>
          <p:nvPr>
            <p:ph type="sldNum" sz="quarter" idx="10"/>
          </p:nvPr>
        </p:nvSpPr>
        <p:spPr>
          <a:xfrm>
            <a:off x="9525000" y="6597650"/>
            <a:ext cx="300038" cy="182563"/>
          </a:xfrm>
          <a:prstGeom prst="rect">
            <a:avLst/>
          </a:prstGeom>
        </p:spPr>
        <p:txBody>
          <a:bodyPr/>
          <a:lstStyle>
            <a:lvl1pPr eaLnBrk="1" hangingPunct="1">
              <a:defRPr smtClean="0"/>
            </a:lvl1pPr>
          </a:lstStyle>
          <a:p>
            <a:pPr>
              <a:defRPr/>
            </a:pPr>
            <a:fld id="{ACC0CC50-86E4-48C4-B583-1DA50BD22E2F}" type="slidenum">
              <a:rPr lang="en-US" altLang="ja-JP"/>
              <a:pPr>
                <a:defRPr/>
              </a:pPr>
              <a:t>‹#›</a:t>
            </a:fld>
            <a:endParaRPr lang="en-US" altLang="ja-JP"/>
          </a:p>
        </p:txBody>
      </p:sp>
    </p:spTree>
    <p:extLst>
      <p:ext uri="{BB962C8B-B14F-4D97-AF65-F5344CB8AC3E}">
        <p14:creationId xmlns:p14="http://schemas.microsoft.com/office/powerpoint/2010/main" val="1703671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0850" y="260350"/>
            <a:ext cx="8210550" cy="46831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236538" y="919163"/>
            <a:ext cx="9467850" cy="452596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a:extLst>
              <a:ext uri="{FF2B5EF4-FFF2-40B4-BE49-F238E27FC236}">
                <a16:creationId xmlns:a16="http://schemas.microsoft.com/office/drawing/2014/main" id="{193C72BF-1A6F-47C1-9122-C529B12E451D}"/>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7EE3776F-618A-4C1A-AEA8-D84007BFB7EA}" type="slidenum">
              <a:rPr lang="en-US" altLang="ja-JP"/>
              <a:pPr>
                <a:defRPr/>
              </a:pPr>
              <a:t>‹#›</a:t>
            </a:fld>
            <a:endParaRPr lang="en-US" altLang="ja-JP"/>
          </a:p>
        </p:txBody>
      </p:sp>
    </p:spTree>
    <p:extLst>
      <p:ext uri="{BB962C8B-B14F-4D97-AF65-F5344CB8AC3E}">
        <p14:creationId xmlns:p14="http://schemas.microsoft.com/office/powerpoint/2010/main" val="3411575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a:extLst>
              <a:ext uri="{FF2B5EF4-FFF2-40B4-BE49-F238E27FC236}">
                <a16:creationId xmlns:a16="http://schemas.microsoft.com/office/drawing/2014/main" id="{A226A7CB-EC79-4287-8D31-061C79605C56}"/>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847437BC-5D55-4DA3-A8D4-4EE05A7FC7CE}" type="slidenum">
              <a:rPr lang="en-US" altLang="ja-JP"/>
              <a:pPr>
                <a:defRPr/>
              </a:pPr>
              <a:t>‹#›</a:t>
            </a:fld>
            <a:endParaRPr lang="en-US" altLang="ja-JP"/>
          </a:p>
        </p:txBody>
      </p:sp>
    </p:spTree>
    <p:extLst>
      <p:ext uri="{BB962C8B-B14F-4D97-AF65-F5344CB8AC3E}">
        <p14:creationId xmlns:p14="http://schemas.microsoft.com/office/powerpoint/2010/main" val="535036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0850" y="260350"/>
            <a:ext cx="8210550" cy="468313"/>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273050" y="558800"/>
            <a:ext cx="4657725"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83175" y="558800"/>
            <a:ext cx="4657725"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a:extLst>
              <a:ext uri="{FF2B5EF4-FFF2-40B4-BE49-F238E27FC236}">
                <a16:creationId xmlns:a16="http://schemas.microsoft.com/office/drawing/2014/main" id="{F49BC8B9-FCDB-42CD-A640-64D67FCE37FD}"/>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6C82BCAC-5721-486B-AD4E-EBBD5DD82426}" type="slidenum">
              <a:rPr lang="en-US" altLang="ja-JP"/>
              <a:pPr>
                <a:defRPr/>
              </a:pPr>
              <a:t>‹#›</a:t>
            </a:fld>
            <a:endParaRPr lang="en-US" altLang="ja-JP"/>
          </a:p>
        </p:txBody>
      </p:sp>
    </p:spTree>
    <p:extLst>
      <p:ext uri="{BB962C8B-B14F-4D97-AF65-F5344CB8AC3E}">
        <p14:creationId xmlns:p14="http://schemas.microsoft.com/office/powerpoint/2010/main" val="653074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a:extLst>
              <a:ext uri="{FF2B5EF4-FFF2-40B4-BE49-F238E27FC236}">
                <a16:creationId xmlns:a16="http://schemas.microsoft.com/office/drawing/2014/main" id="{F8B16D3B-8F96-4A83-9EAA-8AB7D81AEF93}"/>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3EBAED79-287D-48A8-A49E-161FF77C5A0B}" type="slidenum">
              <a:rPr lang="en-US" altLang="ja-JP"/>
              <a:pPr>
                <a:defRPr/>
              </a:pPr>
              <a:t>‹#›</a:t>
            </a:fld>
            <a:endParaRPr lang="en-US" altLang="ja-JP"/>
          </a:p>
        </p:txBody>
      </p:sp>
    </p:spTree>
    <p:extLst>
      <p:ext uri="{BB962C8B-B14F-4D97-AF65-F5344CB8AC3E}">
        <p14:creationId xmlns:p14="http://schemas.microsoft.com/office/powerpoint/2010/main" val="1544860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0850" y="260350"/>
            <a:ext cx="8210550" cy="468313"/>
          </a:xfrm>
          <a:prstGeom prst="rect">
            <a:avLst/>
          </a:prstGeom>
        </p:spPr>
        <p:txBody>
          <a:bodyPr/>
          <a:lstStyle/>
          <a:p>
            <a:r>
              <a:rPr lang="ja-JP" altLang="en-US"/>
              <a:t>マスター タイトルの書式設定</a:t>
            </a:r>
          </a:p>
        </p:txBody>
      </p:sp>
      <p:sp>
        <p:nvSpPr>
          <p:cNvPr id="3" name="Rectangle 6">
            <a:extLst>
              <a:ext uri="{FF2B5EF4-FFF2-40B4-BE49-F238E27FC236}">
                <a16:creationId xmlns:a16="http://schemas.microsoft.com/office/drawing/2014/main" id="{421894A8-83E0-40A7-A56F-346904124BFA}"/>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C7462376-955C-4F01-B0E3-95AF4432243E}" type="slidenum">
              <a:rPr lang="en-US" altLang="ja-JP"/>
              <a:pPr>
                <a:defRPr/>
              </a:pPr>
              <a:t>‹#›</a:t>
            </a:fld>
            <a:endParaRPr lang="en-US" altLang="ja-JP"/>
          </a:p>
        </p:txBody>
      </p:sp>
    </p:spTree>
    <p:extLst>
      <p:ext uri="{BB962C8B-B14F-4D97-AF65-F5344CB8AC3E}">
        <p14:creationId xmlns:p14="http://schemas.microsoft.com/office/powerpoint/2010/main" val="924911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3E06C7EC-A5A5-4A15-9414-3E90E6CAEF8F}"/>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FAFF776A-1570-4467-9192-888B849C3F2D}" type="slidenum">
              <a:rPr lang="en-US" altLang="ja-JP"/>
              <a:pPr>
                <a:defRPr/>
              </a:pPr>
              <a:t>‹#›</a:t>
            </a:fld>
            <a:endParaRPr lang="en-US" altLang="ja-JP"/>
          </a:p>
        </p:txBody>
      </p:sp>
    </p:spTree>
    <p:extLst>
      <p:ext uri="{BB962C8B-B14F-4D97-AF65-F5344CB8AC3E}">
        <p14:creationId xmlns:p14="http://schemas.microsoft.com/office/powerpoint/2010/main" val="4247695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a:extLst>
              <a:ext uri="{FF2B5EF4-FFF2-40B4-BE49-F238E27FC236}">
                <a16:creationId xmlns:a16="http://schemas.microsoft.com/office/drawing/2014/main" id="{B4C26321-248B-428F-B598-FCA0C21C85C6}"/>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B06EE8CD-ECB5-41F2-B346-6BB3937151F1}" type="slidenum">
              <a:rPr lang="en-US" altLang="ja-JP"/>
              <a:pPr>
                <a:defRPr/>
              </a:pPr>
              <a:t>‹#›</a:t>
            </a:fld>
            <a:endParaRPr lang="en-US" altLang="ja-JP"/>
          </a:p>
        </p:txBody>
      </p:sp>
    </p:spTree>
    <p:extLst>
      <p:ext uri="{BB962C8B-B14F-4D97-AF65-F5344CB8AC3E}">
        <p14:creationId xmlns:p14="http://schemas.microsoft.com/office/powerpoint/2010/main" val="3225685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a:extLst>
              <a:ext uri="{FF2B5EF4-FFF2-40B4-BE49-F238E27FC236}">
                <a16:creationId xmlns:a16="http://schemas.microsoft.com/office/drawing/2014/main" id="{1E21834B-7882-4E77-BED4-0584C416B811}"/>
              </a:ext>
            </a:extLst>
          </p:cNvPr>
          <p:cNvSpPr>
            <a:spLocks noGrp="1" noChangeArrowheads="1"/>
          </p:cNvSpPr>
          <p:nvPr>
            <p:ph type="sldNum" sz="quarter" idx="10"/>
          </p:nvPr>
        </p:nvSpPr>
        <p:spPr>
          <a:xfrm>
            <a:off x="9640888" y="6535738"/>
            <a:ext cx="173037" cy="169862"/>
          </a:xfrm>
          <a:prstGeom prst="rect">
            <a:avLst/>
          </a:prstGeom>
        </p:spPr>
        <p:txBody>
          <a:bodyPr/>
          <a:lstStyle>
            <a:lvl1pPr eaLnBrk="1" hangingPunct="1">
              <a:defRPr smtClean="0"/>
            </a:lvl1pPr>
          </a:lstStyle>
          <a:p>
            <a:pPr>
              <a:defRPr/>
            </a:pPr>
            <a:fld id="{C0B0D175-B271-48EB-9BC7-752DD609EE3D}" type="slidenum">
              <a:rPr lang="en-US" altLang="ja-JP"/>
              <a:pPr>
                <a:defRPr/>
              </a:pPr>
              <a:t>‹#›</a:t>
            </a:fld>
            <a:endParaRPr lang="en-US" altLang="ja-JP"/>
          </a:p>
        </p:txBody>
      </p:sp>
    </p:spTree>
    <p:extLst>
      <p:ext uri="{BB962C8B-B14F-4D97-AF65-F5344CB8AC3E}">
        <p14:creationId xmlns:p14="http://schemas.microsoft.com/office/powerpoint/2010/main" val="588362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テキスト ボックス 9">
            <a:extLst>
              <a:ext uri="{FF2B5EF4-FFF2-40B4-BE49-F238E27FC236}">
                <a16:creationId xmlns:a16="http://schemas.microsoft.com/office/drawing/2014/main" id="{F2C20F1F-9381-46D8-9B21-0BD84124FCA1}"/>
              </a:ext>
            </a:extLst>
          </p:cNvPr>
          <p:cNvSpPr txBox="1">
            <a:spLocks noChangeArrowheads="1"/>
          </p:cNvSpPr>
          <p:nvPr userDrawn="1"/>
        </p:nvSpPr>
        <p:spPr bwMode="auto">
          <a:xfrm>
            <a:off x="3405188" y="6691313"/>
            <a:ext cx="30607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Black" panose="020B0A04020102020204" pitchFamily="34" charset="0"/>
                <a:ea typeface="ＭＳ Ｐゴシック" panose="020B0600070205080204" pitchFamily="50" charset="-128"/>
              </a:defRPr>
            </a:lvl1pPr>
            <a:lvl2pPr marL="742950" indent="-285750">
              <a:defRPr kumimoji="1" sz="2400">
                <a:solidFill>
                  <a:schemeClr val="tx1"/>
                </a:solidFill>
                <a:latin typeface="Arial Black" panose="020B0A04020102020204" pitchFamily="34" charset="0"/>
                <a:ea typeface="ＭＳ Ｐゴシック" panose="020B0600070205080204" pitchFamily="50" charset="-128"/>
              </a:defRPr>
            </a:lvl2pPr>
            <a:lvl3pPr marL="1143000" indent="-228600">
              <a:defRPr kumimoji="1" sz="2400">
                <a:solidFill>
                  <a:schemeClr val="tx1"/>
                </a:solidFill>
                <a:latin typeface="Arial Black" panose="020B0A04020102020204" pitchFamily="34" charset="0"/>
                <a:ea typeface="ＭＳ Ｐゴシック" panose="020B0600070205080204" pitchFamily="50" charset="-128"/>
              </a:defRPr>
            </a:lvl3pPr>
            <a:lvl4pPr marL="1600200" indent="-228600">
              <a:defRPr kumimoji="1" sz="2400">
                <a:solidFill>
                  <a:schemeClr val="tx1"/>
                </a:solidFill>
                <a:latin typeface="Arial Black" panose="020B0A04020102020204" pitchFamily="34" charset="0"/>
                <a:ea typeface="ＭＳ Ｐゴシック" panose="020B0600070205080204" pitchFamily="50" charset="-128"/>
              </a:defRPr>
            </a:lvl4pPr>
            <a:lvl5pPr marL="2057400" indent="-228600">
              <a:defRPr kumimoji="1" sz="2400">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9pPr>
          </a:lstStyle>
          <a:p>
            <a:pPr algn="ctr" eaLnBrk="1" hangingPunct="1"/>
            <a:r>
              <a:rPr lang="en-US" altLang="ja-JP" sz="700">
                <a:solidFill>
                  <a:srgbClr val="000000"/>
                </a:solidFill>
                <a:latin typeface="Arial" panose="020B0604020202020204" pitchFamily="34" charset="0"/>
                <a:cs typeface="Arial" panose="020B0604020202020204" pitchFamily="34" charset="0"/>
              </a:rPr>
              <a:t>Copyright  </a:t>
            </a:r>
            <a:r>
              <a:rPr lang="ja-JP" altLang="en-US" sz="700">
                <a:solidFill>
                  <a:srgbClr val="000000"/>
                </a:solidFill>
                <a:latin typeface="Arial" panose="020B0604020202020204" pitchFamily="34" charset="0"/>
                <a:cs typeface="Arial" panose="020B0604020202020204" pitchFamily="34" charset="0"/>
              </a:rPr>
              <a:t>お寺の未来 </a:t>
            </a:r>
            <a:r>
              <a:rPr lang="en-US" altLang="ja-JP" sz="700">
                <a:solidFill>
                  <a:srgbClr val="000000"/>
                </a:solidFill>
                <a:latin typeface="Arial" panose="020B0604020202020204" pitchFamily="34" charset="0"/>
                <a:cs typeface="Arial" panose="020B0604020202020204" pitchFamily="34" charset="0"/>
              </a:rPr>
              <a:t>All Rights Reserved.</a:t>
            </a:r>
            <a:endParaRPr lang="ja-JP" altLang="en-US" sz="700">
              <a:solidFill>
                <a:srgbClr val="000000"/>
              </a:solidFill>
              <a:latin typeface="Arial" panose="020B0604020202020204" pitchFamily="34" charset="0"/>
              <a:cs typeface="Arial" panose="020B0604020202020204" pitchFamily="34" charset="0"/>
            </a:endParaRPr>
          </a:p>
        </p:txBody>
      </p:sp>
      <p:pic>
        <p:nvPicPr>
          <p:cNvPr id="1027" name="図 2">
            <a:extLst>
              <a:ext uri="{FF2B5EF4-FFF2-40B4-BE49-F238E27FC236}">
                <a16:creationId xmlns:a16="http://schemas.microsoft.com/office/drawing/2014/main" id="{BD2581C7-BC06-4E20-8A1D-B1ECFFE8C64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9304338" y="44450"/>
            <a:ext cx="539750"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hf hdr="0" ftr="0" dt="0"/>
  <p:txStyles>
    <p:titleStyle>
      <a:lvl1pPr algn="l" rtl="0" eaLnBrk="0" fontAlgn="base" hangingPunct="0">
        <a:spcBef>
          <a:spcPct val="0"/>
        </a:spcBef>
        <a:spcAft>
          <a:spcPct val="0"/>
        </a:spcAft>
        <a:defRPr kumimoji="1" sz="2000" b="1">
          <a:solidFill>
            <a:schemeClr val="tx2"/>
          </a:solidFill>
          <a:latin typeface="ＭＳ Ｐゴシック"/>
          <a:ea typeface="ＭＳ Ｐゴシック"/>
          <a:cs typeface="ＭＳ Ｐゴシック"/>
        </a:defRPr>
      </a:lvl1pPr>
      <a:lvl2pPr algn="l" rtl="0" eaLnBrk="0" fontAlgn="base" hangingPunct="0">
        <a:spcBef>
          <a:spcPct val="0"/>
        </a:spcBef>
        <a:spcAft>
          <a:spcPct val="0"/>
        </a:spcAft>
        <a:defRPr kumimoji="1" sz="2000" b="1">
          <a:solidFill>
            <a:schemeClr val="tx2"/>
          </a:solidFill>
          <a:latin typeface="ＭＳ Ｐゴシック" panose="020B0600070205080204" pitchFamily="50" charset="-128"/>
          <a:ea typeface="ＭＳ Ｐゴシック" panose="020B0600070205080204" pitchFamily="50" charset="-128"/>
          <a:cs typeface="HGP創英角ｺﾞｼｯｸUB" charset="0"/>
        </a:defRPr>
      </a:lvl2pPr>
      <a:lvl3pPr algn="l" rtl="0" eaLnBrk="0" fontAlgn="base" hangingPunct="0">
        <a:spcBef>
          <a:spcPct val="0"/>
        </a:spcBef>
        <a:spcAft>
          <a:spcPct val="0"/>
        </a:spcAft>
        <a:defRPr kumimoji="1" sz="2000" b="1">
          <a:solidFill>
            <a:schemeClr val="tx2"/>
          </a:solidFill>
          <a:latin typeface="ＭＳ Ｐゴシック" panose="020B0600070205080204" pitchFamily="50" charset="-128"/>
          <a:ea typeface="ＭＳ Ｐゴシック" panose="020B0600070205080204" pitchFamily="50" charset="-128"/>
          <a:cs typeface="HGP創英角ｺﾞｼｯｸUB" charset="0"/>
        </a:defRPr>
      </a:lvl3pPr>
      <a:lvl4pPr algn="l" rtl="0" eaLnBrk="0" fontAlgn="base" hangingPunct="0">
        <a:spcBef>
          <a:spcPct val="0"/>
        </a:spcBef>
        <a:spcAft>
          <a:spcPct val="0"/>
        </a:spcAft>
        <a:defRPr kumimoji="1" sz="2000" b="1">
          <a:solidFill>
            <a:schemeClr val="tx2"/>
          </a:solidFill>
          <a:latin typeface="ＭＳ Ｐゴシック" panose="020B0600070205080204" pitchFamily="50" charset="-128"/>
          <a:ea typeface="ＭＳ Ｐゴシック" panose="020B0600070205080204" pitchFamily="50" charset="-128"/>
          <a:cs typeface="HGP創英角ｺﾞｼｯｸUB" charset="0"/>
        </a:defRPr>
      </a:lvl4pPr>
      <a:lvl5pPr algn="l" rtl="0" eaLnBrk="0" fontAlgn="base" hangingPunct="0">
        <a:spcBef>
          <a:spcPct val="0"/>
        </a:spcBef>
        <a:spcAft>
          <a:spcPct val="0"/>
        </a:spcAft>
        <a:defRPr kumimoji="1" sz="2000" b="1">
          <a:solidFill>
            <a:schemeClr val="tx2"/>
          </a:solidFill>
          <a:latin typeface="ＭＳ Ｐゴシック" panose="020B0600070205080204" pitchFamily="50" charset="-128"/>
          <a:ea typeface="ＭＳ Ｐゴシック" panose="020B0600070205080204" pitchFamily="50" charset="-128"/>
          <a:cs typeface="HGP創英角ｺﾞｼｯｸUB" charset="0"/>
        </a:defRPr>
      </a:lvl5pPr>
      <a:lvl6pPr marL="457200" algn="l" rtl="0" fontAlgn="base">
        <a:spcBef>
          <a:spcPct val="0"/>
        </a:spcBef>
        <a:spcAft>
          <a:spcPct val="0"/>
        </a:spcAft>
        <a:defRPr kumimoji="1" sz="2000">
          <a:solidFill>
            <a:schemeClr val="tx2"/>
          </a:solidFill>
          <a:latin typeface="HGP創英角ｺﾞｼｯｸUB" charset="0"/>
          <a:ea typeface="HGP創英角ｺﾞｼｯｸUB" charset="0"/>
          <a:cs typeface="HGP創英角ｺﾞｼｯｸUB" charset="0"/>
        </a:defRPr>
      </a:lvl6pPr>
      <a:lvl7pPr marL="914400" algn="l" rtl="0" fontAlgn="base">
        <a:spcBef>
          <a:spcPct val="0"/>
        </a:spcBef>
        <a:spcAft>
          <a:spcPct val="0"/>
        </a:spcAft>
        <a:defRPr kumimoji="1" sz="2000">
          <a:solidFill>
            <a:schemeClr val="tx2"/>
          </a:solidFill>
          <a:latin typeface="HGP創英角ｺﾞｼｯｸUB" charset="0"/>
          <a:ea typeface="HGP創英角ｺﾞｼｯｸUB" charset="0"/>
          <a:cs typeface="HGP創英角ｺﾞｼｯｸUB" charset="0"/>
        </a:defRPr>
      </a:lvl7pPr>
      <a:lvl8pPr marL="1371600" algn="l" rtl="0" fontAlgn="base">
        <a:spcBef>
          <a:spcPct val="0"/>
        </a:spcBef>
        <a:spcAft>
          <a:spcPct val="0"/>
        </a:spcAft>
        <a:defRPr kumimoji="1" sz="2000">
          <a:solidFill>
            <a:schemeClr val="tx2"/>
          </a:solidFill>
          <a:latin typeface="HGP創英角ｺﾞｼｯｸUB" charset="0"/>
          <a:ea typeface="HGP創英角ｺﾞｼｯｸUB" charset="0"/>
          <a:cs typeface="HGP創英角ｺﾞｼｯｸUB" charset="0"/>
        </a:defRPr>
      </a:lvl8pPr>
      <a:lvl9pPr marL="1828800" algn="l" rtl="0" fontAlgn="base">
        <a:spcBef>
          <a:spcPct val="0"/>
        </a:spcBef>
        <a:spcAft>
          <a:spcPct val="0"/>
        </a:spcAft>
        <a:defRPr kumimoji="1" sz="2000">
          <a:solidFill>
            <a:schemeClr val="tx2"/>
          </a:solidFill>
          <a:latin typeface="HGP創英角ｺﾞｼｯｸUB" charset="0"/>
          <a:ea typeface="HGP創英角ｺﾞｼｯｸUB" charset="0"/>
          <a:cs typeface="HGP創英角ｺﾞｼｯｸUB" charset="0"/>
        </a:defRPr>
      </a:lvl9pPr>
    </p:titleStyle>
    <p:bodyStyle>
      <a:lvl1pPr marL="180975" indent="-180975" algn="l" rtl="0" eaLnBrk="0" fontAlgn="base" hangingPunct="0">
        <a:spcBef>
          <a:spcPct val="50000"/>
        </a:spcBef>
        <a:spcAft>
          <a:spcPct val="0"/>
        </a:spcAft>
        <a:buSzPct val="80000"/>
        <a:buFont typeface="Wingdings" panose="05000000000000000000" pitchFamily="2" charset="2"/>
        <a:buChar char="n"/>
        <a:defRPr kumimoji="1" sz="1600">
          <a:solidFill>
            <a:schemeClr val="tx1"/>
          </a:solidFill>
          <a:latin typeface="ＭＳ Ｐゴシック"/>
          <a:ea typeface="ＭＳ Ｐゴシック"/>
          <a:cs typeface="ＭＳ Ｐゴシック"/>
        </a:defRPr>
      </a:lvl1pPr>
      <a:lvl2pPr marL="528638" indent="-168275" algn="l" rtl="0" eaLnBrk="0" fontAlgn="base" hangingPunct="0">
        <a:spcBef>
          <a:spcPct val="20000"/>
        </a:spcBef>
        <a:spcAft>
          <a:spcPct val="0"/>
        </a:spcAft>
        <a:buChar char="–"/>
        <a:defRPr kumimoji="1" sz="1600">
          <a:solidFill>
            <a:schemeClr val="tx1"/>
          </a:solidFill>
          <a:latin typeface="ＭＳ Ｐゴシック"/>
          <a:ea typeface="ＭＳ Ｐゴシック"/>
          <a:cs typeface="ＭＳ Ｐゴシック"/>
        </a:defRPr>
      </a:lvl2pPr>
      <a:lvl3pPr marL="865188" indent="-157163" algn="l" rtl="0" eaLnBrk="0" fontAlgn="base" hangingPunct="0">
        <a:spcBef>
          <a:spcPct val="20000"/>
        </a:spcBef>
        <a:spcAft>
          <a:spcPct val="0"/>
        </a:spcAft>
        <a:buChar char="•"/>
        <a:defRPr kumimoji="1" sz="1600">
          <a:solidFill>
            <a:schemeClr val="tx1"/>
          </a:solidFill>
          <a:latin typeface="ＭＳ Ｐゴシック"/>
          <a:ea typeface="ＭＳ Ｐゴシック"/>
          <a:cs typeface="ＭＳ Ｐゴシック"/>
        </a:defRPr>
      </a:lvl3pPr>
      <a:lvl4pPr marL="1166813" indent="-122238" algn="l" rtl="0" eaLnBrk="0" fontAlgn="base" hangingPunct="0">
        <a:spcBef>
          <a:spcPct val="20000"/>
        </a:spcBef>
        <a:spcAft>
          <a:spcPct val="0"/>
        </a:spcAft>
        <a:buChar char="–"/>
        <a:defRPr kumimoji="1" sz="1600">
          <a:solidFill>
            <a:schemeClr val="tx1"/>
          </a:solidFill>
          <a:latin typeface="ＭＳ Ｐゴシック"/>
          <a:ea typeface="ＭＳ Ｐゴシック"/>
          <a:cs typeface="ＭＳ Ｐゴシック"/>
        </a:defRPr>
      </a:lvl4pPr>
      <a:lvl5pPr marL="1528763" indent="-182563" algn="l" rtl="0" eaLnBrk="0" fontAlgn="base" hangingPunct="0">
        <a:spcBef>
          <a:spcPct val="20000"/>
        </a:spcBef>
        <a:spcAft>
          <a:spcPct val="0"/>
        </a:spcAft>
        <a:buChar char="»"/>
        <a:defRPr kumimoji="1" sz="1600">
          <a:solidFill>
            <a:schemeClr val="tx1"/>
          </a:solidFill>
          <a:latin typeface="ＭＳ Ｐゴシック"/>
          <a:ea typeface="ＭＳ Ｐゴシック"/>
          <a:cs typeface="ＭＳ Ｐゴシック"/>
        </a:defRPr>
      </a:lvl5pPr>
      <a:lvl6pPr marL="1985963" indent="-182563" algn="l" rtl="0" fontAlgn="base">
        <a:spcBef>
          <a:spcPct val="20000"/>
        </a:spcBef>
        <a:spcAft>
          <a:spcPct val="0"/>
        </a:spcAft>
        <a:buChar char="»"/>
        <a:defRPr kumimoji="1" sz="1600">
          <a:solidFill>
            <a:schemeClr val="tx1"/>
          </a:solidFill>
          <a:latin typeface="Arial" charset="0"/>
          <a:ea typeface="ＭＳ Ｐゴシック" charset="0"/>
        </a:defRPr>
      </a:lvl6pPr>
      <a:lvl7pPr marL="2443163" indent="-182563" algn="l" rtl="0" fontAlgn="base">
        <a:spcBef>
          <a:spcPct val="20000"/>
        </a:spcBef>
        <a:spcAft>
          <a:spcPct val="0"/>
        </a:spcAft>
        <a:buChar char="»"/>
        <a:defRPr kumimoji="1" sz="1600">
          <a:solidFill>
            <a:schemeClr val="tx1"/>
          </a:solidFill>
          <a:latin typeface="Arial" charset="0"/>
          <a:ea typeface="ＭＳ Ｐゴシック" charset="0"/>
        </a:defRPr>
      </a:lvl7pPr>
      <a:lvl8pPr marL="2900363" indent="-182563" algn="l" rtl="0" fontAlgn="base">
        <a:spcBef>
          <a:spcPct val="20000"/>
        </a:spcBef>
        <a:spcAft>
          <a:spcPct val="0"/>
        </a:spcAft>
        <a:buChar char="»"/>
        <a:defRPr kumimoji="1" sz="1600">
          <a:solidFill>
            <a:schemeClr val="tx1"/>
          </a:solidFill>
          <a:latin typeface="Arial" charset="0"/>
          <a:ea typeface="ＭＳ Ｐゴシック" charset="0"/>
        </a:defRPr>
      </a:lvl8pPr>
      <a:lvl9pPr marL="3357563" indent="-182563" algn="l" rtl="0" fontAlgn="base">
        <a:spcBef>
          <a:spcPct val="20000"/>
        </a:spcBef>
        <a:spcAft>
          <a:spcPct val="0"/>
        </a:spcAft>
        <a:buChar char="»"/>
        <a:defRPr kumimoji="1" sz="1600">
          <a:solidFill>
            <a:schemeClr val="tx1"/>
          </a:solidFill>
          <a:latin typeface="Arial" charset="0"/>
          <a:ea typeface="ＭＳ Ｐゴシック" charset="0"/>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正方形/長方形 2">
            <a:extLst>
              <a:ext uri="{FF2B5EF4-FFF2-40B4-BE49-F238E27FC236}">
                <a16:creationId xmlns:a16="http://schemas.microsoft.com/office/drawing/2014/main" id="{17F66516-0D78-437E-AC15-69362E291631}"/>
              </a:ext>
            </a:extLst>
          </p:cNvPr>
          <p:cNvSpPr>
            <a:spLocks noChangeArrowheads="1"/>
          </p:cNvSpPr>
          <p:nvPr/>
        </p:nvSpPr>
        <p:spPr bwMode="auto">
          <a:xfrm>
            <a:off x="-6350" y="0"/>
            <a:ext cx="3547766" cy="64633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Arial Black" panose="020B0A04020102020204" pitchFamily="34" charset="0"/>
                <a:ea typeface="ＭＳ Ｐゴシック" panose="020B0600070205080204" pitchFamily="50" charset="-128"/>
              </a:defRPr>
            </a:lvl1pPr>
            <a:lvl2pPr marL="742950" indent="-285750">
              <a:defRPr kumimoji="1" sz="2400">
                <a:solidFill>
                  <a:schemeClr val="tx1"/>
                </a:solidFill>
                <a:latin typeface="Arial Black" panose="020B0A04020102020204" pitchFamily="34" charset="0"/>
                <a:ea typeface="ＭＳ Ｐゴシック" panose="020B0600070205080204" pitchFamily="50" charset="-128"/>
              </a:defRPr>
            </a:lvl2pPr>
            <a:lvl3pPr marL="1143000" indent="-228600">
              <a:defRPr kumimoji="1" sz="2400">
                <a:solidFill>
                  <a:schemeClr val="tx1"/>
                </a:solidFill>
                <a:latin typeface="Arial Black" panose="020B0A04020102020204" pitchFamily="34" charset="0"/>
                <a:ea typeface="ＭＳ Ｐゴシック" panose="020B0600070205080204" pitchFamily="50" charset="-128"/>
              </a:defRPr>
            </a:lvl3pPr>
            <a:lvl4pPr marL="1600200" indent="-228600">
              <a:defRPr kumimoji="1" sz="2400">
                <a:solidFill>
                  <a:schemeClr val="tx1"/>
                </a:solidFill>
                <a:latin typeface="Arial Black" panose="020B0A04020102020204" pitchFamily="34" charset="0"/>
                <a:ea typeface="ＭＳ Ｐゴシック" panose="020B0600070205080204" pitchFamily="50" charset="-128"/>
              </a:defRPr>
            </a:lvl4pPr>
            <a:lvl5pPr marL="2057400" indent="-228600">
              <a:defRPr kumimoji="1" sz="2400">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9pPr>
          </a:lstStyle>
          <a:p>
            <a:pPr eaLnBrk="1" hangingPunct="1"/>
            <a:r>
              <a:rPr kumimoji="0" lang="ja-JP" altLang="en-US" sz="1800" b="1" u="sng" dirty="0">
                <a:solidFill>
                  <a:srgbClr val="000000"/>
                </a:solidFill>
              </a:rPr>
              <a:t>ワークシート：無形の価値の棚卸し</a:t>
            </a:r>
          </a:p>
          <a:p>
            <a:pPr eaLnBrk="1" hangingPunct="1"/>
            <a:endParaRPr kumimoji="0" lang="ja-JP" altLang="en-US" sz="1800" b="1" u="sng" dirty="0">
              <a:solidFill>
                <a:srgbClr val="000000"/>
              </a:solidFill>
            </a:endParaRPr>
          </a:p>
        </p:txBody>
      </p:sp>
      <p:graphicFrame>
        <p:nvGraphicFramePr>
          <p:cNvPr id="5" name="コンテンツ プレースホルダー 4">
            <a:extLst>
              <a:ext uri="{FF2B5EF4-FFF2-40B4-BE49-F238E27FC236}">
                <a16:creationId xmlns:a16="http://schemas.microsoft.com/office/drawing/2014/main" id="{2B7E57D4-9327-4F07-9CA2-23F693012D51}"/>
              </a:ext>
            </a:extLst>
          </p:cNvPr>
          <p:cNvGraphicFramePr>
            <a:graphicFrameLocks noGrp="1"/>
          </p:cNvGraphicFramePr>
          <p:nvPr>
            <p:ph idx="1"/>
            <p:extLst>
              <p:ext uri="{D42A27DB-BD31-4B8C-83A1-F6EECF244321}">
                <p14:modId xmlns:p14="http://schemas.microsoft.com/office/powerpoint/2010/main" val="2008996982"/>
              </p:ext>
            </p:extLst>
          </p:nvPr>
        </p:nvGraphicFramePr>
        <p:xfrm>
          <a:off x="60325" y="317500"/>
          <a:ext cx="9755188" cy="6383339"/>
        </p:xfrm>
        <a:graphic>
          <a:graphicData uri="http://schemas.openxmlformats.org/drawingml/2006/table">
            <a:tbl>
              <a:tblPr firstRow="1" bandRow="1">
                <a:tableStyleId>{D7AC3CCA-C797-4891-BE02-D94E43425B78}</a:tableStyleId>
              </a:tblPr>
              <a:tblGrid>
                <a:gridCol w="356171">
                  <a:extLst>
                    <a:ext uri="{9D8B030D-6E8A-4147-A177-3AD203B41FA5}">
                      <a16:colId xmlns:a16="http://schemas.microsoft.com/office/drawing/2014/main" val="20000"/>
                    </a:ext>
                  </a:extLst>
                </a:gridCol>
                <a:gridCol w="1189114">
                  <a:extLst>
                    <a:ext uri="{9D8B030D-6E8A-4147-A177-3AD203B41FA5}">
                      <a16:colId xmlns:a16="http://schemas.microsoft.com/office/drawing/2014/main" val="20001"/>
                    </a:ext>
                  </a:extLst>
                </a:gridCol>
                <a:gridCol w="5507630">
                  <a:extLst>
                    <a:ext uri="{9D8B030D-6E8A-4147-A177-3AD203B41FA5}">
                      <a16:colId xmlns:a16="http://schemas.microsoft.com/office/drawing/2014/main" val="20002"/>
                    </a:ext>
                  </a:extLst>
                </a:gridCol>
                <a:gridCol w="2702273">
                  <a:extLst>
                    <a:ext uri="{9D8B030D-6E8A-4147-A177-3AD203B41FA5}">
                      <a16:colId xmlns:a16="http://schemas.microsoft.com/office/drawing/2014/main" val="20003"/>
                    </a:ext>
                  </a:extLst>
                </a:gridCol>
              </a:tblGrid>
              <a:tr h="367227">
                <a:tc gridSpan="2">
                  <a:txBody>
                    <a:bodyPr/>
                    <a:lstStyle/>
                    <a:p>
                      <a:pPr algn="ctr"/>
                      <a:r>
                        <a:rPr kumimoji="1" lang="ja-JP" altLang="en-US" sz="1600" b="0" dirty="0"/>
                        <a:t>無形の価値</a:t>
                      </a:r>
                    </a:p>
                  </a:txBody>
                  <a:tcPr marL="82768" marR="82768" marT="41386" marB="41386" anchor="ctr">
                    <a:solidFill>
                      <a:schemeClr val="bg1">
                        <a:lumMod val="85000"/>
                      </a:schemeClr>
                    </a:solidFill>
                  </a:tcPr>
                </a:tc>
                <a:tc hMerge="1">
                  <a:txBody>
                    <a:bodyPr/>
                    <a:lstStyle/>
                    <a:p>
                      <a:pPr algn="ctr"/>
                      <a:endParaRPr kumimoji="1" lang="ja-JP" altLang="en-US" sz="1600" b="0" dirty="0"/>
                    </a:p>
                  </a:txBody>
                  <a:tcPr marL="82758" marR="82758" marT="41379" marB="41379" anchor="ctr"/>
                </a:tc>
                <a:tc>
                  <a:txBody>
                    <a:bodyPr/>
                    <a:lstStyle/>
                    <a:p>
                      <a:pPr algn="ctr"/>
                      <a:r>
                        <a:rPr kumimoji="1" lang="ja-JP" altLang="en-US" sz="1600" b="0" dirty="0"/>
                        <a:t>強み</a:t>
                      </a:r>
                    </a:p>
                  </a:txBody>
                  <a:tcPr marL="82768" marR="82768" marT="41386" marB="41386">
                    <a:solidFill>
                      <a:schemeClr val="bg1">
                        <a:lumMod val="85000"/>
                      </a:schemeClr>
                    </a:solidFill>
                  </a:tcPr>
                </a:tc>
                <a:tc>
                  <a:txBody>
                    <a:bodyPr/>
                    <a:lstStyle/>
                    <a:p>
                      <a:pPr algn="ctr"/>
                      <a:r>
                        <a:rPr kumimoji="1" lang="ja-JP" altLang="en-US" sz="1600" b="0" dirty="0"/>
                        <a:t>弱み・課題</a:t>
                      </a:r>
                    </a:p>
                  </a:txBody>
                  <a:tcPr marL="82768" marR="82768" marT="41386" marB="41386">
                    <a:solidFill>
                      <a:schemeClr val="bg1">
                        <a:lumMod val="85000"/>
                      </a:schemeClr>
                    </a:solidFill>
                  </a:tcPr>
                </a:tc>
                <a:extLst>
                  <a:ext uri="{0D108BD9-81ED-4DB2-BD59-A6C34878D82A}">
                    <a16:rowId xmlns:a16="http://schemas.microsoft.com/office/drawing/2014/main" val="10000"/>
                  </a:ext>
                </a:extLst>
              </a:tr>
              <a:tr h="752014">
                <a:tc rowSpan="3">
                  <a:txBody>
                    <a:bodyPr/>
                    <a:lstStyle/>
                    <a:p>
                      <a:pPr algn="ctr"/>
                      <a:r>
                        <a:rPr kumimoji="1" lang="ja-JP" altLang="en-US" sz="1600" b="0" dirty="0"/>
                        <a:t>関係性の力</a:t>
                      </a:r>
                    </a:p>
                  </a:txBody>
                  <a:tcPr marL="82768" marR="82768" marT="41386" marB="41386" anchor="ctr">
                    <a:solidFill>
                      <a:schemeClr val="bg1">
                        <a:lumMod val="85000"/>
                      </a:schemeClr>
                    </a:solidFill>
                  </a:tcPr>
                </a:tc>
                <a:tc>
                  <a:txBody>
                    <a:bodyPr/>
                    <a:lstStyle/>
                    <a:p>
                      <a:pPr algn="ctr"/>
                      <a:r>
                        <a:rPr kumimoji="1" lang="ja-JP" altLang="en-US" sz="1600" b="0" dirty="0"/>
                        <a:t>檀信徒との関係性</a:t>
                      </a:r>
                    </a:p>
                  </a:txBody>
                  <a:tcPr marL="82768" marR="82768" marT="41386" marB="41386" anchor="ctr">
                    <a:solidFill>
                      <a:schemeClr val="bg1">
                        <a:lumMod val="85000"/>
                      </a:schemeClr>
                    </a:solidFill>
                  </a:tcPr>
                </a:tc>
                <a:tc>
                  <a:txBody>
                    <a:bodyPr/>
                    <a:lstStyle/>
                    <a:p>
                      <a:endParaRPr kumimoji="1" lang="ja-JP" altLang="en-US" sz="1600" b="0" dirty="0"/>
                    </a:p>
                  </a:txBody>
                  <a:tcPr marL="82768" marR="82768" marT="41386" marB="41386">
                    <a:solidFill>
                      <a:schemeClr val="bg1"/>
                    </a:solidFill>
                  </a:tcPr>
                </a:tc>
                <a:tc>
                  <a:txBody>
                    <a:bodyPr/>
                    <a:lstStyle/>
                    <a:p>
                      <a:endParaRPr kumimoji="1" lang="ja-JP" altLang="en-US" sz="1600" b="0" dirty="0"/>
                    </a:p>
                  </a:txBody>
                  <a:tcPr marL="82768" marR="82768" marT="41386" marB="41386">
                    <a:solidFill>
                      <a:schemeClr val="bg1"/>
                    </a:solidFill>
                  </a:tcPr>
                </a:tc>
                <a:extLst>
                  <a:ext uri="{0D108BD9-81ED-4DB2-BD59-A6C34878D82A}">
                    <a16:rowId xmlns:a16="http://schemas.microsoft.com/office/drawing/2014/main" val="10001"/>
                  </a:ext>
                </a:extLst>
              </a:tr>
              <a:tr h="752014">
                <a:tc vMerge="1">
                  <a:txBody>
                    <a:bodyPr/>
                    <a:lstStyle/>
                    <a:p>
                      <a:endParaRPr kumimoji="1" lang="ja-JP" altLang="en-US" dirty="0"/>
                    </a:p>
                  </a:txBody>
                  <a:tcPr/>
                </a:tc>
                <a:tc>
                  <a:txBody>
                    <a:bodyPr/>
                    <a:lstStyle/>
                    <a:p>
                      <a:pPr algn="ctr"/>
                      <a:r>
                        <a:rPr kumimoji="1" lang="ja-JP" altLang="en-US" sz="1600" b="0" dirty="0"/>
                        <a:t>ブランド力</a:t>
                      </a:r>
                    </a:p>
                  </a:txBody>
                  <a:tcPr marL="82768" marR="82768" marT="41386" marB="41386" anchor="ctr">
                    <a:solidFill>
                      <a:schemeClr val="bg1">
                        <a:lumMod val="85000"/>
                      </a:schemeClr>
                    </a:solidFill>
                  </a:tcPr>
                </a:tc>
                <a:tc>
                  <a:txBody>
                    <a:bodyPr/>
                    <a:lstStyle/>
                    <a:p>
                      <a:endParaRPr kumimoji="1" lang="ja-JP" altLang="en-US" sz="1600" b="0" dirty="0"/>
                    </a:p>
                  </a:txBody>
                  <a:tcPr marL="82768" marR="82768" marT="41386" marB="41386">
                    <a:solidFill>
                      <a:schemeClr val="bg1"/>
                    </a:solidFill>
                  </a:tcPr>
                </a:tc>
                <a:tc>
                  <a:txBody>
                    <a:bodyPr/>
                    <a:lstStyle/>
                    <a:p>
                      <a:endParaRPr kumimoji="1" lang="ja-JP" altLang="en-US" sz="1600" b="0" dirty="0"/>
                    </a:p>
                  </a:txBody>
                  <a:tcPr marL="82768" marR="82768" marT="41386" marB="41386">
                    <a:solidFill>
                      <a:schemeClr val="bg1"/>
                    </a:solidFill>
                  </a:tcPr>
                </a:tc>
                <a:extLst>
                  <a:ext uri="{0D108BD9-81ED-4DB2-BD59-A6C34878D82A}">
                    <a16:rowId xmlns:a16="http://schemas.microsoft.com/office/drawing/2014/main" val="10002"/>
                  </a:ext>
                </a:extLst>
              </a:tr>
              <a:tr h="752014">
                <a:tc vMerge="1">
                  <a:txBody>
                    <a:bodyPr/>
                    <a:lstStyle/>
                    <a:p>
                      <a:endParaRPr kumimoji="1" lang="ja-JP" altLang="en-US" dirty="0"/>
                    </a:p>
                  </a:txBody>
                  <a:tcPr/>
                </a:tc>
                <a:tc>
                  <a:txBody>
                    <a:bodyPr/>
                    <a:lstStyle/>
                    <a:p>
                      <a:pPr algn="ctr"/>
                      <a:r>
                        <a:rPr kumimoji="1" lang="ja-JP" altLang="en-US" sz="1600" b="0" dirty="0"/>
                        <a:t>ネットワーク力</a:t>
                      </a:r>
                    </a:p>
                  </a:txBody>
                  <a:tcPr marL="82768" marR="82768" marT="41386" marB="41386" anchor="ctr">
                    <a:solidFill>
                      <a:schemeClr val="bg1">
                        <a:lumMod val="85000"/>
                      </a:schemeClr>
                    </a:solidFill>
                  </a:tcPr>
                </a:tc>
                <a:tc>
                  <a:txBody>
                    <a:bodyPr/>
                    <a:lstStyle/>
                    <a:p>
                      <a:endParaRPr kumimoji="1" lang="ja-JP" altLang="en-US" sz="1600" b="0"/>
                    </a:p>
                  </a:txBody>
                  <a:tcPr marL="82768" marR="82768" marT="41386" marB="41386">
                    <a:solidFill>
                      <a:schemeClr val="bg1"/>
                    </a:solidFill>
                  </a:tcPr>
                </a:tc>
                <a:tc>
                  <a:txBody>
                    <a:bodyPr/>
                    <a:lstStyle/>
                    <a:p>
                      <a:endParaRPr kumimoji="1" lang="ja-JP" altLang="en-US" sz="1600" b="0"/>
                    </a:p>
                  </a:txBody>
                  <a:tcPr marL="82768" marR="82768" marT="41386" marB="41386">
                    <a:solidFill>
                      <a:schemeClr val="bg1"/>
                    </a:solidFill>
                  </a:tcPr>
                </a:tc>
                <a:extLst>
                  <a:ext uri="{0D108BD9-81ED-4DB2-BD59-A6C34878D82A}">
                    <a16:rowId xmlns:a16="http://schemas.microsoft.com/office/drawing/2014/main" val="10003"/>
                  </a:ext>
                </a:extLst>
              </a:tr>
              <a:tr h="752014">
                <a:tc rowSpan="3">
                  <a:txBody>
                    <a:bodyPr/>
                    <a:lstStyle/>
                    <a:p>
                      <a:pPr algn="ctr"/>
                      <a:r>
                        <a:rPr kumimoji="1" lang="ja-JP" altLang="en-US" sz="1600" b="0" dirty="0"/>
                        <a:t>組織の力</a:t>
                      </a:r>
                    </a:p>
                  </a:txBody>
                  <a:tcPr marL="82768" marR="82768" marT="41386" marB="41386" anchor="ctr">
                    <a:solidFill>
                      <a:schemeClr val="bg1">
                        <a:lumMod val="85000"/>
                      </a:schemeClr>
                    </a:solidFill>
                  </a:tcPr>
                </a:tc>
                <a:tc>
                  <a:txBody>
                    <a:bodyPr/>
                    <a:lstStyle/>
                    <a:p>
                      <a:pPr algn="ctr"/>
                      <a:r>
                        <a:rPr kumimoji="1" lang="ja-JP" altLang="en-US" sz="1600" b="0" dirty="0"/>
                        <a:t>業務力</a:t>
                      </a:r>
                    </a:p>
                  </a:txBody>
                  <a:tcPr marL="82768" marR="82768" marT="41386" marB="41386" anchor="ctr">
                    <a:solidFill>
                      <a:schemeClr val="bg1">
                        <a:lumMod val="85000"/>
                      </a:schemeClr>
                    </a:solidFill>
                  </a:tcPr>
                </a:tc>
                <a:tc>
                  <a:txBody>
                    <a:bodyPr/>
                    <a:lstStyle/>
                    <a:p>
                      <a:endParaRPr kumimoji="1" lang="ja-JP" altLang="en-US" sz="1600" b="0" dirty="0"/>
                    </a:p>
                  </a:txBody>
                  <a:tcPr marL="82768" marR="82768" marT="41386" marB="41386">
                    <a:solidFill>
                      <a:schemeClr val="bg1"/>
                    </a:solidFill>
                  </a:tcPr>
                </a:tc>
                <a:tc>
                  <a:txBody>
                    <a:bodyPr/>
                    <a:lstStyle/>
                    <a:p>
                      <a:endParaRPr kumimoji="1" lang="ja-JP" altLang="en-US" sz="1600" b="0" dirty="0"/>
                    </a:p>
                  </a:txBody>
                  <a:tcPr marL="82768" marR="82768" marT="41386" marB="41386">
                    <a:solidFill>
                      <a:schemeClr val="bg1"/>
                    </a:solidFill>
                  </a:tcPr>
                </a:tc>
                <a:extLst>
                  <a:ext uri="{0D108BD9-81ED-4DB2-BD59-A6C34878D82A}">
                    <a16:rowId xmlns:a16="http://schemas.microsoft.com/office/drawing/2014/main" val="10004"/>
                  </a:ext>
                </a:extLst>
              </a:tr>
              <a:tr h="752014">
                <a:tc vMerge="1">
                  <a:txBody>
                    <a:bodyPr/>
                    <a:lstStyle/>
                    <a:p>
                      <a:endParaRPr kumimoji="1" lang="ja-JP" altLang="en-US" dirty="0"/>
                    </a:p>
                  </a:txBody>
                  <a:tcPr/>
                </a:tc>
                <a:tc>
                  <a:txBody>
                    <a:bodyPr/>
                    <a:lstStyle/>
                    <a:p>
                      <a:pPr algn="ctr"/>
                      <a:r>
                        <a:rPr kumimoji="1" lang="ja-JP" altLang="en-US" sz="1600" b="0" dirty="0"/>
                        <a:t>組織文化</a:t>
                      </a:r>
                    </a:p>
                  </a:txBody>
                  <a:tcPr marL="82768" marR="82768" marT="41386" marB="41386" anchor="ctr">
                    <a:solidFill>
                      <a:schemeClr val="bg1">
                        <a:lumMod val="85000"/>
                      </a:schemeClr>
                    </a:solidFill>
                  </a:tcPr>
                </a:tc>
                <a:tc>
                  <a:txBody>
                    <a:bodyPr/>
                    <a:lstStyle/>
                    <a:p>
                      <a:endParaRPr kumimoji="1" lang="ja-JP" altLang="en-US" sz="1600" b="0" dirty="0"/>
                    </a:p>
                  </a:txBody>
                  <a:tcPr marL="82768" marR="82768" marT="41386" marB="41386">
                    <a:solidFill>
                      <a:schemeClr val="bg1"/>
                    </a:solidFill>
                  </a:tcPr>
                </a:tc>
                <a:tc>
                  <a:txBody>
                    <a:bodyPr/>
                    <a:lstStyle/>
                    <a:p>
                      <a:endParaRPr kumimoji="1" lang="ja-JP" altLang="en-US" sz="1600" b="0" dirty="0"/>
                    </a:p>
                  </a:txBody>
                  <a:tcPr marL="82768" marR="82768" marT="41386" marB="41386">
                    <a:solidFill>
                      <a:schemeClr val="bg1"/>
                    </a:solidFill>
                  </a:tcPr>
                </a:tc>
                <a:extLst>
                  <a:ext uri="{0D108BD9-81ED-4DB2-BD59-A6C34878D82A}">
                    <a16:rowId xmlns:a16="http://schemas.microsoft.com/office/drawing/2014/main" val="10005"/>
                  </a:ext>
                </a:extLst>
              </a:tr>
              <a:tr h="752014">
                <a:tc vMerge="1">
                  <a:txBody>
                    <a:bodyPr/>
                    <a:lstStyle/>
                    <a:p>
                      <a:endParaRPr kumimoji="1" lang="ja-JP" altLang="en-US" dirty="0"/>
                    </a:p>
                  </a:txBody>
                  <a:tcPr/>
                </a:tc>
                <a:tc>
                  <a:txBody>
                    <a:bodyPr/>
                    <a:lstStyle/>
                    <a:p>
                      <a:pPr algn="ctr"/>
                      <a:r>
                        <a:rPr kumimoji="1" lang="ja-JP" altLang="en-US" sz="1600" b="0" dirty="0"/>
                        <a:t>経営基盤</a:t>
                      </a:r>
                    </a:p>
                  </a:txBody>
                  <a:tcPr marL="82768" marR="82768" marT="41386" marB="41386" anchor="ctr">
                    <a:solidFill>
                      <a:schemeClr val="bg1">
                        <a:lumMod val="85000"/>
                      </a:schemeClr>
                    </a:solidFill>
                  </a:tcPr>
                </a:tc>
                <a:tc>
                  <a:txBody>
                    <a:bodyPr/>
                    <a:lstStyle/>
                    <a:p>
                      <a:endParaRPr kumimoji="1" lang="ja-JP" altLang="en-US" sz="1600" b="0" dirty="0"/>
                    </a:p>
                  </a:txBody>
                  <a:tcPr marL="82768" marR="82768" marT="41386" marB="41386">
                    <a:solidFill>
                      <a:schemeClr val="bg1"/>
                    </a:solidFill>
                  </a:tcPr>
                </a:tc>
                <a:tc>
                  <a:txBody>
                    <a:bodyPr/>
                    <a:lstStyle/>
                    <a:p>
                      <a:endParaRPr kumimoji="1" lang="ja-JP" altLang="en-US" sz="1600" b="0" dirty="0"/>
                    </a:p>
                  </a:txBody>
                  <a:tcPr marL="82768" marR="82768" marT="41386" marB="41386">
                    <a:solidFill>
                      <a:schemeClr val="bg1"/>
                    </a:solidFill>
                  </a:tcPr>
                </a:tc>
                <a:extLst>
                  <a:ext uri="{0D108BD9-81ED-4DB2-BD59-A6C34878D82A}">
                    <a16:rowId xmlns:a16="http://schemas.microsoft.com/office/drawing/2014/main" val="10006"/>
                  </a:ext>
                </a:extLst>
              </a:tr>
              <a:tr h="752014">
                <a:tc rowSpan="2">
                  <a:txBody>
                    <a:bodyPr/>
                    <a:lstStyle/>
                    <a:p>
                      <a:pPr algn="ctr"/>
                      <a:r>
                        <a:rPr kumimoji="1" lang="ja-JP" altLang="en-US" sz="1600" b="0" dirty="0"/>
                        <a:t>人の力</a:t>
                      </a:r>
                    </a:p>
                  </a:txBody>
                  <a:tcPr marL="82768" marR="82768" marT="41386" marB="41386" anchor="ctr">
                    <a:solidFill>
                      <a:schemeClr val="bg1">
                        <a:lumMod val="85000"/>
                      </a:schemeClr>
                    </a:solidFill>
                  </a:tcPr>
                </a:tc>
                <a:tc>
                  <a:txBody>
                    <a:bodyPr/>
                    <a:lstStyle/>
                    <a:p>
                      <a:pPr algn="ctr"/>
                      <a:r>
                        <a:rPr kumimoji="1" lang="ja-JP" altLang="en-US" sz="1600" b="0" dirty="0"/>
                        <a:t>リーダーの力</a:t>
                      </a:r>
                    </a:p>
                  </a:txBody>
                  <a:tcPr marL="82768" marR="82768" marT="41386" marB="41386" anchor="ctr">
                    <a:solidFill>
                      <a:schemeClr val="bg1">
                        <a:lumMod val="85000"/>
                      </a:schemeClr>
                    </a:solidFill>
                  </a:tcPr>
                </a:tc>
                <a:tc>
                  <a:txBody>
                    <a:bodyPr/>
                    <a:lstStyle/>
                    <a:p>
                      <a:endParaRPr kumimoji="1" lang="ja-JP" altLang="en-US" sz="1600" b="0" dirty="0"/>
                    </a:p>
                  </a:txBody>
                  <a:tcPr marL="82768" marR="82768" marT="41386" marB="41386">
                    <a:solidFill>
                      <a:schemeClr val="bg1"/>
                    </a:solidFill>
                  </a:tcPr>
                </a:tc>
                <a:tc>
                  <a:txBody>
                    <a:bodyPr/>
                    <a:lstStyle/>
                    <a:p>
                      <a:endParaRPr kumimoji="1" lang="ja-JP" altLang="en-US" sz="1600" b="0" dirty="0"/>
                    </a:p>
                  </a:txBody>
                  <a:tcPr marL="82768" marR="82768" marT="41386" marB="41386">
                    <a:solidFill>
                      <a:schemeClr val="bg1"/>
                    </a:solidFill>
                  </a:tcPr>
                </a:tc>
                <a:extLst>
                  <a:ext uri="{0D108BD9-81ED-4DB2-BD59-A6C34878D82A}">
                    <a16:rowId xmlns:a16="http://schemas.microsoft.com/office/drawing/2014/main" val="10007"/>
                  </a:ext>
                </a:extLst>
              </a:tr>
              <a:tr h="752014">
                <a:tc vMerge="1">
                  <a:txBody>
                    <a:bodyPr/>
                    <a:lstStyle/>
                    <a:p>
                      <a:endParaRPr kumimoji="1" lang="ja-JP" altLang="en-US" dirty="0"/>
                    </a:p>
                  </a:txBody>
                  <a:tcPr/>
                </a:tc>
                <a:tc>
                  <a:txBody>
                    <a:bodyPr/>
                    <a:lstStyle/>
                    <a:p>
                      <a:pPr algn="ctr"/>
                      <a:r>
                        <a:rPr kumimoji="1" lang="ja-JP" altLang="en-US" sz="1600" b="0" dirty="0"/>
                        <a:t>スタッフの力</a:t>
                      </a:r>
                    </a:p>
                  </a:txBody>
                  <a:tcPr marL="82768" marR="82768" marT="41386" marB="41386" anchor="ctr">
                    <a:solidFill>
                      <a:schemeClr val="bg1">
                        <a:lumMod val="85000"/>
                      </a:schemeClr>
                    </a:solidFill>
                  </a:tcPr>
                </a:tc>
                <a:tc>
                  <a:txBody>
                    <a:bodyPr/>
                    <a:lstStyle/>
                    <a:p>
                      <a:endParaRPr kumimoji="1" lang="ja-JP" altLang="en-US" sz="1600" b="0" dirty="0"/>
                    </a:p>
                  </a:txBody>
                  <a:tcPr marL="82768" marR="82768" marT="41386" marB="41386">
                    <a:solidFill>
                      <a:schemeClr val="bg1"/>
                    </a:solidFill>
                  </a:tcPr>
                </a:tc>
                <a:tc>
                  <a:txBody>
                    <a:bodyPr/>
                    <a:lstStyle/>
                    <a:p>
                      <a:endParaRPr kumimoji="1" lang="ja-JP" altLang="en-US" sz="1600" b="0" dirty="0"/>
                    </a:p>
                  </a:txBody>
                  <a:tcPr marL="82768" marR="82768" marT="41386" marB="41386">
                    <a:solidFill>
                      <a:schemeClr val="bg1"/>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75" name="Group 55">
            <a:extLst>
              <a:ext uri="{FF2B5EF4-FFF2-40B4-BE49-F238E27FC236}">
                <a16:creationId xmlns:a16="http://schemas.microsoft.com/office/drawing/2014/main" id="{77E7F196-BCC0-4DB7-AAA8-A36AE712D5D0}"/>
              </a:ext>
            </a:extLst>
          </p:cNvPr>
          <p:cNvGraphicFramePr>
            <a:graphicFrameLocks noGrp="1"/>
          </p:cNvGraphicFramePr>
          <p:nvPr>
            <p:ph idx="1"/>
          </p:nvPr>
        </p:nvGraphicFramePr>
        <p:xfrm>
          <a:off x="95250" y="333375"/>
          <a:ext cx="9753600" cy="6375399"/>
        </p:xfrm>
        <a:graphic>
          <a:graphicData uri="http://schemas.openxmlformats.org/drawingml/2006/table">
            <a:tbl>
              <a:tblPr/>
              <a:tblGrid>
                <a:gridCol w="350463">
                  <a:extLst>
                    <a:ext uri="{9D8B030D-6E8A-4147-A177-3AD203B41FA5}">
                      <a16:colId xmlns:a16="http://schemas.microsoft.com/office/drawing/2014/main" val="20000"/>
                    </a:ext>
                  </a:extLst>
                </a:gridCol>
                <a:gridCol w="1043059">
                  <a:extLst>
                    <a:ext uri="{9D8B030D-6E8A-4147-A177-3AD203B41FA5}">
                      <a16:colId xmlns:a16="http://schemas.microsoft.com/office/drawing/2014/main" val="20001"/>
                    </a:ext>
                  </a:extLst>
                </a:gridCol>
                <a:gridCol w="4256391">
                  <a:extLst>
                    <a:ext uri="{9D8B030D-6E8A-4147-A177-3AD203B41FA5}">
                      <a16:colId xmlns:a16="http://schemas.microsoft.com/office/drawing/2014/main" val="20002"/>
                    </a:ext>
                  </a:extLst>
                </a:gridCol>
                <a:gridCol w="4103687">
                  <a:extLst>
                    <a:ext uri="{9D8B030D-6E8A-4147-A177-3AD203B41FA5}">
                      <a16:colId xmlns:a16="http://schemas.microsoft.com/office/drawing/2014/main" val="20003"/>
                    </a:ext>
                  </a:extLst>
                </a:gridCol>
              </a:tblGrid>
              <a:tr h="286997">
                <a:tc gridSpan="2">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無形の価値</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hMerge="1">
                  <a:txBody>
                    <a:bodyPr/>
                    <a:lstStyle/>
                    <a:p>
                      <a:endParaRPr kumimoji="1" lang="ja-JP" altLang="en-US"/>
                    </a:p>
                  </a:txBody>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強み</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弱み・課題</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r h="1532034">
                <a:tc rowSpan="3">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関係性の力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檀信徒との関係性</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地域だけでなく、お寺から離れた遠方の檀家さんとも関係が江戸時代から現在まで維持されてきた。お寺への信頼は比較的高く、お寺が実施することについては賛同を得られやすい</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檀家さん以外にも、多年に亘って関係がある参拝者が多く、お参りのリピート率が高い</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朝のお参り会や御詠歌などを通じて、少数ではあるが熱心で篤信の檀信徒がいる</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田舎の檀信徒さん宅の後継者問題が切実なものになりつつある。高齢化による減少・逝去による関係性の断絶が近い将来に多く起こることが予想</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団塊世代の信仰心と寺院行事に対する関心の薄さ</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檀信徒間の寺に対する温度差。護寺会費を頂いていないこともあり、特に新たな檀信徒の寺に対する帰属意識が低い</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墓じまいが少しずつ増えてきている</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次世代檀信徒の連絡先をしっかり把握できていない</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84413">
                <a:tc vMerge="1">
                  <a:txBody>
                    <a:bodyPr/>
                    <a:lstStyle/>
                    <a:p>
                      <a:endParaRPr kumimoji="1" lang="ja-JP" altLang="en-US"/>
                    </a:p>
                  </a:txBody>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ブランド力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音楽会のお寺として、認知度は高い。</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檀信徒会館（●●ホール）の名前はある程度市民に認知されている（と思う）</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先代住職は地域行政で要職を務め、当山の地位向上に貢献</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遠方の檀信徒のイベント参加が少ない</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お寺の新たなブランド価値を生み出せていない</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写経・法話等、仏教に触れられる講座の充実度が弱い（⇒イベントに偏り過ぎていることの反省）</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84413">
                <a:tc vMerge="1">
                  <a:txBody>
                    <a:bodyPr/>
                    <a:lstStyle/>
                    <a:p>
                      <a:endParaRPr kumimoji="1" lang="ja-JP" altLang="en-US"/>
                    </a:p>
                  </a:txBody>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ネットワーク力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地域第二位の葬儀社の社長と同じロータリークラブに所属</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石材店とも良好な関係</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地域の宗派寺院とも良好な関係を築いている</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檀信徒会館での葬儀実施件数が低下傾向（⇒お寺葬の良さについて</a:t>
                      </a:r>
                      <a:r>
                        <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PR</a:t>
                      </a: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不足だけでなく、お寺葬自体の再設計が必要）</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若年世代や</a:t>
                      </a:r>
                      <a:r>
                        <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NPO</a:t>
                      </a: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との関係性が弱く、結果として世の中の動向・流行に関する情報収集力が低い</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971320">
                <a:tc rowSpan="3">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rgbClr val="000000"/>
                          </a:solidFill>
                          <a:effectLst/>
                          <a:latin typeface="HGP創英角ｺﾞｼｯｸUB" panose="020B0A00000000000000" pitchFamily="50" charset="-128"/>
                          <a:ea typeface="HGP創英角ｺﾞｼｯｸUB" panose="020B0A00000000000000" pitchFamily="50" charset="-128"/>
                        </a:rPr>
                        <a:t>組織の力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業務力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丁寧な法務遂行やイベントの企画実施を寺族でこなしてきた</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寺報は年二回発行、全檀家及び有縁の方に郵送</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清掃奉仕の檀信徒のご尽力により、境内はいつもきれい</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年に一度は本山へ団参を行っている</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ホームページ・</a:t>
                      </a:r>
                      <a:r>
                        <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SNS</a:t>
                      </a: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を開設している</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ホームページでの継続的・定期的な発信ができていない</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イベントの企画実施に檀信徒を巻き込むことができていない</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檀信徒の終活相談に対応できていない（⇒士業・</a:t>
                      </a:r>
                      <a:r>
                        <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NPO</a:t>
                      </a: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との関係性構築が課題）</a:t>
                      </a: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endPar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10603">
                <a:tc vMerge="1">
                  <a:txBody>
                    <a:bodyPr/>
                    <a:lstStyle/>
                    <a:p>
                      <a:endParaRPr kumimoji="1" lang="ja-JP" altLang="en-US"/>
                    </a:p>
                  </a:txBody>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組織文化</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檀信徒となるべく風通しの良い家族・檀信徒さんとの関係を心掛けてきた（総代会での議論は活発）</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現在の総代会の良い雰囲気を引き継いでくれる、次世代の総代候補が見つかっていない</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10603">
                <a:tc vMerge="1">
                  <a:txBody>
                    <a:bodyPr/>
                    <a:lstStyle/>
                    <a:p>
                      <a:endParaRPr kumimoji="1" lang="ja-JP" altLang="en-US"/>
                    </a:p>
                  </a:txBody>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経営基盤</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法務・檀信徒会館からの収入。住職の布教法礼。</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布施収入の減少は避けられない。自坊の寺院会計の在り方をとらえなおす時期に来ている</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597508">
                <a:tc rowSpan="2">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rgbClr val="000000"/>
                          </a:solidFill>
                          <a:effectLst/>
                          <a:latin typeface="HGP創英角ｺﾞｼｯｸUB" panose="020B0A00000000000000" pitchFamily="50" charset="-128"/>
                          <a:ea typeface="HGP創英角ｺﾞｼｯｸUB" panose="020B0A00000000000000" pitchFamily="50" charset="-128"/>
                        </a:rPr>
                        <a:t>人の力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リーダーの力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やむを得ない時以外は</a:t>
                      </a:r>
                      <a:r>
                        <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30</a:t>
                      </a: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年間ずっと続けている本堂での朝勤</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他宗・他宗教の知識も多少あり。法話にも活かしている</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檀信徒の悩みに傾聴し、個別対応することが苦手（⇒寺庭が補ってくれている）</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ビジョンを描く力が弱い（⇒総代会の機能性が重要）</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597508">
                <a:tc vMerge="1">
                  <a:txBody>
                    <a:bodyPr/>
                    <a:lstStyle/>
                    <a:p>
                      <a:endParaRPr kumimoji="1" lang="ja-JP" altLang="en-US"/>
                    </a:p>
                  </a:txBody>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rPr>
                        <a:t>スタッフの力</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献身的で檀信徒と良好な関係を築いている寺庭の存在</a:t>
                      </a:r>
                      <a:endParaRPr kumimoji="1" lang="en-US" altLang="ja-JP"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endParaRPr>
                    </a:p>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住職・寺庭に加え今年から副住職も加わることでパワーアップ</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defTabSz="457200">
                        <a:spcBef>
                          <a:spcPct val="50000"/>
                        </a:spcBef>
                        <a:buSzPct val="80000"/>
                        <a:buFont typeface="Wingdings" panose="05000000000000000000" pitchFamily="2" charset="2"/>
                        <a:defRPr kumimoji="1" sz="1400">
                          <a:solidFill>
                            <a:schemeClr val="tx1"/>
                          </a:solidFill>
                          <a:latin typeface="ＭＳ Ｐゴシック" panose="020B0600070205080204" pitchFamily="50" charset="-128"/>
                          <a:ea typeface="ＭＳ Ｐゴシック" panose="020B0600070205080204" pitchFamily="50" charset="-128"/>
                        </a:defRPr>
                      </a:lvl1pPr>
                      <a:lvl2pPr marL="742950" indent="-28575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2pPr>
                      <a:lvl3pPr marL="11430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3pPr>
                      <a:lvl4pPr marL="16002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4pPr>
                      <a:lvl5pPr marL="2057400" indent="-228600" defTabSz="457200">
                        <a:spcBef>
                          <a:spcPct val="20000"/>
                        </a:spcBef>
                        <a:defRPr kumimoji="1" sz="1400">
                          <a:solidFill>
                            <a:schemeClr val="tx1"/>
                          </a:solidFill>
                          <a:latin typeface="ＭＳ Ｐゴシック" panose="020B0600070205080204" pitchFamily="50" charset="-128"/>
                          <a:ea typeface="ＭＳ Ｐゴシック" panose="020B0600070205080204" pitchFamily="50" charset="-128"/>
                        </a:defRPr>
                      </a:lvl5pPr>
                      <a:lvl6pPr marL="25146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6pPr>
                      <a:lvl7pPr marL="29718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7pPr>
                      <a:lvl8pPr marL="34290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8pPr>
                      <a:lvl9pPr marL="3886200" indent="-228600" defTabSz="457200" fontAlgn="base">
                        <a:spcBef>
                          <a:spcPct val="20000"/>
                        </a:spcBef>
                        <a:spcAft>
                          <a:spcPct val="0"/>
                        </a:spcAft>
                        <a:defRPr kumimoji="1" sz="1400">
                          <a:solidFill>
                            <a:schemeClr val="tx1"/>
                          </a:solidFill>
                          <a:latin typeface="ＭＳ Ｐゴシック" panose="020B0600070205080204" pitchFamily="50" charset="-128"/>
                          <a:ea typeface="ＭＳ Ｐゴシック" panose="020B0600070205080204" pitchFamily="50" charset="-128"/>
                        </a:defRPr>
                      </a:lvl9pPr>
                    </a:lstStyle>
                    <a:p>
                      <a:pPr marL="87313" marR="0" lvl="0" indent="-87313" algn="l" defTabSz="457200" rtl="0" eaLnBrk="1" fontAlgn="base" latinLnBrk="0" hangingPunct="1">
                        <a:lnSpc>
                          <a:spcPct val="100000"/>
                        </a:lnSpc>
                        <a:spcBef>
                          <a:spcPct val="0"/>
                        </a:spcBef>
                        <a:spcAft>
                          <a:spcPct val="0"/>
                        </a:spcAft>
                        <a:buClrTx/>
                        <a:buSzTx/>
                        <a:buFont typeface="Arial" panose="020B0604020202020204" pitchFamily="34" charset="0"/>
                        <a:buChar char="•"/>
                        <a:tabLst/>
                      </a:pPr>
                      <a:r>
                        <a:rPr kumimoji="1" lang="ja-JP" altLang="en-US" sz="1200" b="0" i="0" u="none" strike="noStrike" kern="1200" cap="none" normalizeH="0" baseline="0" dirty="0">
                          <a:ln>
                            <a:noFill/>
                          </a:ln>
                          <a:solidFill>
                            <a:srgbClr val="000000"/>
                          </a:solidFill>
                          <a:effectLst/>
                          <a:latin typeface="HGP創英角ｺﾞｼｯｸUB" panose="020B0A00000000000000" pitchFamily="50" charset="-128"/>
                          <a:ea typeface="HGP創英角ｺﾞｼｯｸUB" panose="020B0A00000000000000" pitchFamily="50" charset="-128"/>
                          <a:cs typeface="+mn-cs"/>
                        </a:rPr>
                        <a:t>副住職に経営的視点が欠ける。後継住職にお寺を経営することの意義と仏法に対するバランスが取れた姿勢を受け継いでもらうことが課題</a:t>
                      </a:r>
                    </a:p>
                  </a:txBody>
                  <a:tcPr marL="82758" marR="82758" marT="17998" marB="1799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bl>
          </a:graphicData>
        </a:graphic>
      </p:graphicFrame>
      <p:sp>
        <p:nvSpPr>
          <p:cNvPr id="17456" name="正方形/長方形 2">
            <a:extLst>
              <a:ext uri="{FF2B5EF4-FFF2-40B4-BE49-F238E27FC236}">
                <a16:creationId xmlns:a16="http://schemas.microsoft.com/office/drawing/2014/main" id="{9C518129-EC9A-4211-AB92-069B262EC59B}"/>
              </a:ext>
            </a:extLst>
          </p:cNvPr>
          <p:cNvSpPr>
            <a:spLocks noChangeArrowheads="1"/>
          </p:cNvSpPr>
          <p:nvPr/>
        </p:nvSpPr>
        <p:spPr bwMode="auto">
          <a:xfrm>
            <a:off x="-6350" y="0"/>
            <a:ext cx="414728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Arial Black" panose="020B0A04020102020204" pitchFamily="34" charset="0"/>
                <a:ea typeface="ＭＳ Ｐゴシック" panose="020B0600070205080204" pitchFamily="50" charset="-128"/>
              </a:defRPr>
            </a:lvl1pPr>
            <a:lvl2pPr marL="742950" indent="-285750">
              <a:defRPr kumimoji="1" sz="2400">
                <a:solidFill>
                  <a:schemeClr val="tx1"/>
                </a:solidFill>
                <a:latin typeface="Arial Black" panose="020B0A04020102020204" pitchFamily="34" charset="0"/>
                <a:ea typeface="ＭＳ Ｐゴシック" panose="020B0600070205080204" pitchFamily="50" charset="-128"/>
              </a:defRPr>
            </a:lvl2pPr>
            <a:lvl3pPr marL="1143000" indent="-228600">
              <a:defRPr kumimoji="1" sz="2400">
                <a:solidFill>
                  <a:schemeClr val="tx1"/>
                </a:solidFill>
                <a:latin typeface="Arial Black" panose="020B0A04020102020204" pitchFamily="34" charset="0"/>
                <a:ea typeface="ＭＳ Ｐゴシック" panose="020B0600070205080204" pitchFamily="50" charset="-128"/>
              </a:defRPr>
            </a:lvl3pPr>
            <a:lvl4pPr marL="1600200" indent="-228600">
              <a:defRPr kumimoji="1" sz="2400">
                <a:solidFill>
                  <a:schemeClr val="tx1"/>
                </a:solidFill>
                <a:latin typeface="Arial Black" panose="020B0A04020102020204" pitchFamily="34" charset="0"/>
                <a:ea typeface="ＭＳ Ｐゴシック" panose="020B0600070205080204" pitchFamily="50" charset="-128"/>
              </a:defRPr>
            </a:lvl4pPr>
            <a:lvl5pPr marL="2057400" indent="-228600">
              <a:defRPr kumimoji="1" sz="2400">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Black" panose="020B0A04020102020204" pitchFamily="34" charset="0"/>
                <a:ea typeface="ＭＳ Ｐゴシック" panose="020B0600070205080204" pitchFamily="50" charset="-128"/>
              </a:defRPr>
            </a:lvl9pPr>
          </a:lstStyle>
          <a:p>
            <a:pPr eaLnBrk="1" hangingPunct="1"/>
            <a:r>
              <a:rPr kumimoji="0" lang="ja-JP" altLang="en-US" sz="1600" b="1" u="sng" dirty="0">
                <a:solidFill>
                  <a:srgbClr val="000000"/>
                </a:solidFill>
              </a:rPr>
              <a:t>（記入例） ワークシート：無形の価値の棚卸し</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27"/>
</p:tagLst>
</file>

<file path=ppt/theme/theme1.xml><?xml version="1.0" encoding="utf-8"?>
<a:theme xmlns:a="http://schemas.openxmlformats.org/drawingml/2006/main" name="1_デザインの設定">
  <a:themeElements>
    <a:clrScheme name="1_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デザインの設定">
      <a:majorFont>
        <a:latin typeface="HGP創英角ｺﾞｼｯｸUB"/>
        <a:ea typeface="HGP創英角ｺﾞｼｯｸUB"/>
        <a:cs typeface="HGP創英角ｺﾞｼｯｸUB"/>
      </a:majorFont>
      <a:minorFont>
        <a:latin typeface="HGP創英角ｺﾞｼｯｸUB"/>
        <a:ea typeface="HGP創英角ｺﾞｼｯｸUB"/>
        <a:cs typeface="HGP創英角ｺﾞｼｯｸUB"/>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2400" b="0" i="0" u="none" strike="noStrike" cap="none" normalizeH="0" baseline="0">
            <a:ln>
              <a:noFill/>
            </a:ln>
            <a:solidFill>
              <a:srgbClr val="000000"/>
            </a:solidFill>
            <a:effectLst/>
            <a:latin typeface="Arial Black" charset="0"/>
            <a:ea typeface="ＭＳ Ｐゴシック" charset="0"/>
            <a:cs typeface="ＭＳ Ｐゴシック"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blurRad="63500" dist="35921" dir="2700000" algn="ctr" rotWithShape="0">
                  <a:srgbClr val="808080"/>
                </a:outerShdw>
              </a:effectLst>
            </a14:hiddenEffects>
          </a:ext>
        </a:ex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en-US" sz="2400" b="0" i="0" u="none" strike="noStrike" cap="none" normalizeH="0" baseline="0">
            <a:ln>
              <a:noFill/>
            </a:ln>
            <a:solidFill>
              <a:srgbClr val="000000"/>
            </a:solidFill>
            <a:effectLst/>
            <a:latin typeface="Arial Black" charset="0"/>
            <a:ea typeface="ＭＳ Ｐゴシック" charset="0"/>
            <a:cs typeface="ＭＳ Ｐゴシック" charset="0"/>
          </a:defRPr>
        </a:defPPr>
      </a:lstStyle>
    </a:lnDef>
  </a:objectDefaults>
  <a:extraClrSchemeLst>
    <a:extraClrScheme>
      <a:clrScheme name="1_デザインの設定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デザインの設定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デザインの設定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デザインの設定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デザインの設定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デザインの設定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デザインの設定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デザインの設定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デザインの設定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デザインの設定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デザインの設定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デザインの設定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ホワイ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55861</TotalTime>
  <Words>748</Words>
  <Application>Microsoft Office PowerPoint</Application>
  <PresentationFormat>A4 210 x 297 mm</PresentationFormat>
  <Paragraphs>69</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Arial Black</vt:lpstr>
      <vt:lpstr>ＭＳ Ｐゴシック</vt:lpstr>
      <vt:lpstr>HGP創英角ｺﾞｼｯｸUB</vt:lpstr>
      <vt:lpstr>Arial</vt:lpstr>
      <vt:lpstr>Wingdings</vt:lpstr>
      <vt:lpstr>ＭＳ Ｐ明朝</vt:lpstr>
      <vt:lpstr>1_デザインの設定</vt:lpstr>
      <vt:lpstr>PowerPoint プレゼンテーション</vt:lpstr>
      <vt:lpstr>PowerPoint プレゼンテーション</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Etsuro</dc:creator>
  <cp:lastModifiedBy>ide esturo</cp:lastModifiedBy>
  <cp:revision>1029</cp:revision>
  <cp:lastPrinted>2011-09-28T13:26:37Z</cp:lastPrinted>
  <dcterms:created xsi:type="dcterms:W3CDTF">2011-03-22T09:34:59Z</dcterms:created>
  <dcterms:modified xsi:type="dcterms:W3CDTF">2020-04-14T01:43:37Z</dcterms:modified>
</cp:coreProperties>
</file>